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1" r:id="rId4"/>
    <p:sldId id="291" r:id="rId5"/>
    <p:sldId id="292" r:id="rId6"/>
    <p:sldId id="293" r:id="rId7"/>
    <p:sldId id="294" r:id="rId8"/>
    <p:sldId id="295" r:id="rId9"/>
    <p:sldId id="301" r:id="rId10"/>
    <p:sldId id="266" r:id="rId11"/>
    <p:sldId id="262" r:id="rId12"/>
    <p:sldId id="270" r:id="rId13"/>
    <p:sldId id="271" r:id="rId14"/>
    <p:sldId id="272" r:id="rId15"/>
    <p:sldId id="267" r:id="rId16"/>
    <p:sldId id="268" r:id="rId17"/>
    <p:sldId id="269" r:id="rId18"/>
    <p:sldId id="303" r:id="rId19"/>
    <p:sldId id="263" r:id="rId20"/>
    <p:sldId id="304" r:id="rId21"/>
    <p:sldId id="265" r:id="rId22"/>
    <p:sldId id="305" r:id="rId23"/>
    <p:sldId id="264" r:id="rId24"/>
    <p:sldId id="273" r:id="rId25"/>
    <p:sldId id="274" r:id="rId26"/>
    <p:sldId id="275" r:id="rId27"/>
    <p:sldId id="276" r:id="rId28"/>
    <p:sldId id="277" r:id="rId29"/>
    <p:sldId id="260" r:id="rId30"/>
  </p:sldIdLst>
  <p:sldSz cx="12192000" cy="6858000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\Desktop\7.%20Julho%20-%202018\Relat&#243;rio%20de%20&#205;ndic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ABIPEM\1&#186;%20INVESTIMENTOS%20FLORIAN&#211;POLIS%202019\S&#233;rie%20Hist&#243;rica%20-%20NTNB%20OKKKKKKKKKKKKKKKKKKKKKKKKKKKKK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LDB%20EMPRESAS\LDB%20CONSULTORIA%20FINANCEIRA\CLIENTES\BALNE&#193;RIO%20CAMBORI&#218;\ALM\RESULTADOS\3%20Modelos%20de%20ALM_NTNB%20JUNHO%202018%20_%20CAMBORIU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/>
            </a:pPr>
            <a:r>
              <a:rPr lang="pt-BR"/>
              <a:t>Curva de Juros Real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>
              <a:solidFill>
                <a:srgbClr val="33CC33"/>
              </a:solidFill>
              <a:round/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Gráficos!$B$4:$B$13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Gráficos!$C$4:$C$13</c:f>
              <c:numCache>
                <c:formatCode>0.00%</c:formatCode>
                <c:ptCount val="10"/>
                <c:pt idx="0">
                  <c:v>3.3804000000000001E-2</c:v>
                </c:pt>
                <c:pt idx="1">
                  <c:v>4.2832000000000002E-2</c:v>
                </c:pt>
                <c:pt idx="2">
                  <c:v>4.9617000000000001E-2</c:v>
                </c:pt>
                <c:pt idx="3">
                  <c:v>5.3644999999999998E-2</c:v>
                </c:pt>
                <c:pt idx="4">
                  <c:v>5.5849000000000003E-2</c:v>
                </c:pt>
                <c:pt idx="5">
                  <c:v>5.7021000000000002E-2</c:v>
                </c:pt>
                <c:pt idx="6">
                  <c:v>5.7643E-2</c:v>
                </c:pt>
                <c:pt idx="7">
                  <c:v>5.7979000000000003E-2</c:v>
                </c:pt>
                <c:pt idx="8">
                  <c:v>5.8167000000000003E-2</c:v>
                </c:pt>
                <c:pt idx="9">
                  <c:v>5.8278000000000003E-2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15-410F-A0BC-CF5DF5D4B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smooth val="0"/>
        <c:axId val="9117931"/>
        <c:axId val="32977143"/>
      </c:lineChart>
      <c:catAx>
        <c:axId val="91179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crossAx val="32977143"/>
        <c:crosses val="autoZero"/>
        <c:auto val="1"/>
        <c:lblAlgn val="ctr"/>
        <c:lblOffset val="100"/>
        <c:noMultiLvlLbl val="1"/>
      </c:catAx>
      <c:valAx>
        <c:axId val="32977143"/>
        <c:scaling>
          <c:orientation val="minMax"/>
          <c:max val="6.0000000000000012E-2"/>
          <c:min val="3.0000000000000006E-2"/>
        </c:scaling>
        <c:delete val="0"/>
        <c:axPos val="l"/>
        <c:numFmt formatCode="0.00%" sourceLinked="0"/>
        <c:majorTickMark val="none"/>
        <c:minorTickMark val="none"/>
        <c:tickLblPos val="nextTo"/>
        <c:spPr>
          <a:ln w="6480">
            <a:noFill/>
          </a:ln>
        </c:spPr>
        <c:crossAx val="9117931"/>
        <c:crosses val="autoZero"/>
        <c:crossBetween val="midCat"/>
        <c:majorUnit val="0.01"/>
      </c:valAx>
      <c:spPr>
        <a:gradFill>
          <a:gsLst>
            <a:gs pos="0">
              <a:srgbClr val="FFFFFF"/>
            </a:gs>
            <a:gs pos="100000">
              <a:srgbClr val="F2F2F2"/>
            </a:gs>
          </a:gsLst>
          <a:lin ang="5400000"/>
        </a:gradFill>
        <a:ln>
          <a:noFill/>
        </a:ln>
      </c:spPr>
    </c:plotArea>
    <c:plotVisOnly val="1"/>
    <c:dispBlanksAs val="gap"/>
    <c:showDLblsOverMax val="1"/>
  </c:chart>
  <c:spPr>
    <a:solidFill>
      <a:srgbClr val="FFFFFF"/>
    </a:solidFill>
    <a:ln w="9360">
      <a:solidFill>
        <a:srgbClr val="D9D9D9"/>
      </a:solidFill>
      <a:round/>
    </a:ln>
  </c:spPr>
  <c:txPr>
    <a:bodyPr/>
    <a:lstStyle/>
    <a:p>
      <a:pPr>
        <a:defRPr sz="800">
          <a:solidFill>
            <a:schemeClr val="tx1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NTNBs LONGAS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'DILMA TAXAS'!$F$1</c:f>
              <c:strCache>
                <c:ptCount val="1"/>
                <c:pt idx="0">
                  <c:v>NTN-B 15/08/30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'DILMA TAXAS'!$E$2:$E$2054</c:f>
              <c:numCache>
                <c:formatCode>m/d/yyyy</c:formatCode>
                <c:ptCount val="2053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40611</c:v>
                </c:pt>
                <c:pt idx="46">
                  <c:v>40612</c:v>
                </c:pt>
                <c:pt idx="47">
                  <c:v>40613</c:v>
                </c:pt>
                <c:pt idx="48">
                  <c:v>40616</c:v>
                </c:pt>
                <c:pt idx="49">
                  <c:v>40617</c:v>
                </c:pt>
                <c:pt idx="50">
                  <c:v>40618</c:v>
                </c:pt>
                <c:pt idx="51">
                  <c:v>40619</c:v>
                </c:pt>
                <c:pt idx="52">
                  <c:v>40620</c:v>
                </c:pt>
                <c:pt idx="53">
                  <c:v>40623</c:v>
                </c:pt>
                <c:pt idx="54">
                  <c:v>40624</c:v>
                </c:pt>
                <c:pt idx="55">
                  <c:v>40625</c:v>
                </c:pt>
                <c:pt idx="56">
                  <c:v>40626</c:v>
                </c:pt>
                <c:pt idx="57">
                  <c:v>40627</c:v>
                </c:pt>
                <c:pt idx="58">
                  <c:v>40630</c:v>
                </c:pt>
                <c:pt idx="59">
                  <c:v>40631</c:v>
                </c:pt>
                <c:pt idx="60">
                  <c:v>40632</c:v>
                </c:pt>
                <c:pt idx="61">
                  <c:v>40633</c:v>
                </c:pt>
                <c:pt idx="62">
                  <c:v>40634</c:v>
                </c:pt>
                <c:pt idx="63">
                  <c:v>40637</c:v>
                </c:pt>
                <c:pt idx="64">
                  <c:v>40638</c:v>
                </c:pt>
                <c:pt idx="65">
                  <c:v>40639</c:v>
                </c:pt>
                <c:pt idx="66">
                  <c:v>40640</c:v>
                </c:pt>
                <c:pt idx="67">
                  <c:v>40641</c:v>
                </c:pt>
                <c:pt idx="68">
                  <c:v>40644</c:v>
                </c:pt>
                <c:pt idx="69">
                  <c:v>40645</c:v>
                </c:pt>
                <c:pt idx="70">
                  <c:v>40646</c:v>
                </c:pt>
                <c:pt idx="71">
                  <c:v>40647</c:v>
                </c:pt>
                <c:pt idx="72">
                  <c:v>40648</c:v>
                </c:pt>
                <c:pt idx="73">
                  <c:v>40651</c:v>
                </c:pt>
                <c:pt idx="74">
                  <c:v>40652</c:v>
                </c:pt>
                <c:pt idx="75">
                  <c:v>40653</c:v>
                </c:pt>
                <c:pt idx="76">
                  <c:v>40658</c:v>
                </c:pt>
                <c:pt idx="77">
                  <c:v>40659</c:v>
                </c:pt>
                <c:pt idx="78">
                  <c:v>40660</c:v>
                </c:pt>
                <c:pt idx="79">
                  <c:v>40661</c:v>
                </c:pt>
                <c:pt idx="80">
                  <c:v>40662</c:v>
                </c:pt>
                <c:pt idx="81">
                  <c:v>40665</c:v>
                </c:pt>
                <c:pt idx="82">
                  <c:v>40666</c:v>
                </c:pt>
                <c:pt idx="83">
                  <c:v>40667</c:v>
                </c:pt>
                <c:pt idx="84">
                  <c:v>40668</c:v>
                </c:pt>
                <c:pt idx="85">
                  <c:v>40669</c:v>
                </c:pt>
                <c:pt idx="86">
                  <c:v>40672</c:v>
                </c:pt>
                <c:pt idx="87">
                  <c:v>40673</c:v>
                </c:pt>
                <c:pt idx="88">
                  <c:v>40674</c:v>
                </c:pt>
                <c:pt idx="89">
                  <c:v>40675</c:v>
                </c:pt>
                <c:pt idx="90">
                  <c:v>40676</c:v>
                </c:pt>
                <c:pt idx="91">
                  <c:v>40679</c:v>
                </c:pt>
                <c:pt idx="92">
                  <c:v>40680</c:v>
                </c:pt>
                <c:pt idx="93">
                  <c:v>40681</c:v>
                </c:pt>
                <c:pt idx="94">
                  <c:v>40682</c:v>
                </c:pt>
                <c:pt idx="95">
                  <c:v>40683</c:v>
                </c:pt>
                <c:pt idx="96">
                  <c:v>40686</c:v>
                </c:pt>
                <c:pt idx="97">
                  <c:v>40687</c:v>
                </c:pt>
                <c:pt idx="98">
                  <c:v>40688</c:v>
                </c:pt>
                <c:pt idx="99">
                  <c:v>40689</c:v>
                </c:pt>
                <c:pt idx="100">
                  <c:v>40690</c:v>
                </c:pt>
                <c:pt idx="101">
                  <c:v>40693</c:v>
                </c:pt>
                <c:pt idx="102">
                  <c:v>40694</c:v>
                </c:pt>
                <c:pt idx="103">
                  <c:v>40695</c:v>
                </c:pt>
                <c:pt idx="104">
                  <c:v>40696</c:v>
                </c:pt>
                <c:pt idx="105">
                  <c:v>40697</c:v>
                </c:pt>
                <c:pt idx="106">
                  <c:v>40700</c:v>
                </c:pt>
                <c:pt idx="107">
                  <c:v>40701</c:v>
                </c:pt>
                <c:pt idx="108">
                  <c:v>40702</c:v>
                </c:pt>
                <c:pt idx="109">
                  <c:v>40703</c:v>
                </c:pt>
                <c:pt idx="110">
                  <c:v>40704</c:v>
                </c:pt>
                <c:pt idx="111">
                  <c:v>40707</c:v>
                </c:pt>
                <c:pt idx="112">
                  <c:v>40708</c:v>
                </c:pt>
                <c:pt idx="113">
                  <c:v>40709</c:v>
                </c:pt>
                <c:pt idx="114">
                  <c:v>40710</c:v>
                </c:pt>
                <c:pt idx="115">
                  <c:v>40711</c:v>
                </c:pt>
                <c:pt idx="116">
                  <c:v>40714</c:v>
                </c:pt>
                <c:pt idx="117">
                  <c:v>40715</c:v>
                </c:pt>
                <c:pt idx="118">
                  <c:v>40716</c:v>
                </c:pt>
                <c:pt idx="119">
                  <c:v>40718</c:v>
                </c:pt>
                <c:pt idx="120">
                  <c:v>40721</c:v>
                </c:pt>
                <c:pt idx="121">
                  <c:v>40722</c:v>
                </c:pt>
                <c:pt idx="122">
                  <c:v>40723</c:v>
                </c:pt>
                <c:pt idx="123">
                  <c:v>40724</c:v>
                </c:pt>
                <c:pt idx="124">
                  <c:v>40725</c:v>
                </c:pt>
                <c:pt idx="125">
                  <c:v>40728</c:v>
                </c:pt>
                <c:pt idx="126">
                  <c:v>40729</c:v>
                </c:pt>
                <c:pt idx="127">
                  <c:v>40730</c:v>
                </c:pt>
                <c:pt idx="128">
                  <c:v>40731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40791</c:v>
                </c:pt>
                <c:pt idx="171">
                  <c:v>40792</c:v>
                </c:pt>
                <c:pt idx="172">
                  <c:v>40794</c:v>
                </c:pt>
                <c:pt idx="173">
                  <c:v>40795</c:v>
                </c:pt>
                <c:pt idx="174">
                  <c:v>40798</c:v>
                </c:pt>
                <c:pt idx="175">
                  <c:v>40799</c:v>
                </c:pt>
                <c:pt idx="176">
                  <c:v>40800</c:v>
                </c:pt>
                <c:pt idx="177">
                  <c:v>40801</c:v>
                </c:pt>
                <c:pt idx="178">
                  <c:v>40802</c:v>
                </c:pt>
                <c:pt idx="179">
                  <c:v>40805</c:v>
                </c:pt>
                <c:pt idx="180">
                  <c:v>40806</c:v>
                </c:pt>
                <c:pt idx="181">
                  <c:v>40807</c:v>
                </c:pt>
                <c:pt idx="182">
                  <c:v>40808</c:v>
                </c:pt>
                <c:pt idx="183">
                  <c:v>40809</c:v>
                </c:pt>
                <c:pt idx="184">
                  <c:v>40812</c:v>
                </c:pt>
                <c:pt idx="185">
                  <c:v>40813</c:v>
                </c:pt>
                <c:pt idx="186">
                  <c:v>40814</c:v>
                </c:pt>
                <c:pt idx="187">
                  <c:v>40815</c:v>
                </c:pt>
                <c:pt idx="188">
                  <c:v>40816</c:v>
                </c:pt>
                <c:pt idx="189">
                  <c:v>40819</c:v>
                </c:pt>
                <c:pt idx="190">
                  <c:v>40820</c:v>
                </c:pt>
                <c:pt idx="191">
                  <c:v>40821</c:v>
                </c:pt>
                <c:pt idx="192">
                  <c:v>40822</c:v>
                </c:pt>
                <c:pt idx="193">
                  <c:v>40823</c:v>
                </c:pt>
                <c:pt idx="194">
                  <c:v>40826</c:v>
                </c:pt>
                <c:pt idx="195">
                  <c:v>40827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40850</c:v>
                </c:pt>
                <c:pt idx="211">
                  <c:v>40851</c:v>
                </c:pt>
                <c:pt idx="212">
                  <c:v>40854</c:v>
                </c:pt>
                <c:pt idx="213">
                  <c:v>40855</c:v>
                </c:pt>
                <c:pt idx="214">
                  <c:v>40856</c:v>
                </c:pt>
                <c:pt idx="215">
                  <c:v>40857</c:v>
                </c:pt>
                <c:pt idx="216">
                  <c:v>40858</c:v>
                </c:pt>
                <c:pt idx="217">
                  <c:v>40861</c:v>
                </c:pt>
                <c:pt idx="218">
                  <c:v>40863</c:v>
                </c:pt>
                <c:pt idx="219">
                  <c:v>40864</c:v>
                </c:pt>
                <c:pt idx="220">
                  <c:v>40865</c:v>
                </c:pt>
                <c:pt idx="221">
                  <c:v>40868</c:v>
                </c:pt>
                <c:pt idx="222">
                  <c:v>40869</c:v>
                </c:pt>
                <c:pt idx="223">
                  <c:v>40870</c:v>
                </c:pt>
                <c:pt idx="224">
                  <c:v>40871</c:v>
                </c:pt>
                <c:pt idx="225">
                  <c:v>40872</c:v>
                </c:pt>
                <c:pt idx="226">
                  <c:v>40875</c:v>
                </c:pt>
                <c:pt idx="227">
                  <c:v>40876</c:v>
                </c:pt>
                <c:pt idx="228">
                  <c:v>40877</c:v>
                </c:pt>
                <c:pt idx="229">
                  <c:v>40878</c:v>
                </c:pt>
                <c:pt idx="230">
                  <c:v>40879</c:v>
                </c:pt>
                <c:pt idx="231">
                  <c:v>40882</c:v>
                </c:pt>
                <c:pt idx="232">
                  <c:v>40883</c:v>
                </c:pt>
                <c:pt idx="233">
                  <c:v>40884</c:v>
                </c:pt>
                <c:pt idx="234">
                  <c:v>40885</c:v>
                </c:pt>
                <c:pt idx="235">
                  <c:v>40886</c:v>
                </c:pt>
                <c:pt idx="236">
                  <c:v>40889</c:v>
                </c:pt>
                <c:pt idx="237">
                  <c:v>40890</c:v>
                </c:pt>
                <c:pt idx="238">
                  <c:v>40891</c:v>
                </c:pt>
                <c:pt idx="239">
                  <c:v>40892</c:v>
                </c:pt>
                <c:pt idx="240">
                  <c:v>40893</c:v>
                </c:pt>
                <c:pt idx="241">
                  <c:v>40896</c:v>
                </c:pt>
                <c:pt idx="242">
                  <c:v>40897</c:v>
                </c:pt>
                <c:pt idx="243">
                  <c:v>40898</c:v>
                </c:pt>
                <c:pt idx="244">
                  <c:v>40899</c:v>
                </c:pt>
                <c:pt idx="245">
                  <c:v>40900</c:v>
                </c:pt>
                <c:pt idx="246">
                  <c:v>40903</c:v>
                </c:pt>
                <c:pt idx="247">
                  <c:v>40904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40910</c:v>
                </c:pt>
                <c:pt idx="252">
                  <c:v>40911</c:v>
                </c:pt>
                <c:pt idx="253">
                  <c:v>40912</c:v>
                </c:pt>
                <c:pt idx="254">
                  <c:v>40913</c:v>
                </c:pt>
                <c:pt idx="255">
                  <c:v>40914</c:v>
                </c:pt>
                <c:pt idx="256">
                  <c:v>40917</c:v>
                </c:pt>
                <c:pt idx="257">
                  <c:v>40918</c:v>
                </c:pt>
                <c:pt idx="258">
                  <c:v>40919</c:v>
                </c:pt>
                <c:pt idx="259">
                  <c:v>40920</c:v>
                </c:pt>
                <c:pt idx="260">
                  <c:v>40921</c:v>
                </c:pt>
                <c:pt idx="261">
                  <c:v>40924</c:v>
                </c:pt>
                <c:pt idx="262">
                  <c:v>40925</c:v>
                </c:pt>
                <c:pt idx="263">
                  <c:v>40926</c:v>
                </c:pt>
                <c:pt idx="264">
                  <c:v>40927</c:v>
                </c:pt>
                <c:pt idx="265">
                  <c:v>40928</c:v>
                </c:pt>
                <c:pt idx="266">
                  <c:v>40931</c:v>
                </c:pt>
                <c:pt idx="267">
                  <c:v>40932</c:v>
                </c:pt>
                <c:pt idx="268">
                  <c:v>40933</c:v>
                </c:pt>
                <c:pt idx="269">
                  <c:v>40934</c:v>
                </c:pt>
                <c:pt idx="270">
                  <c:v>40935</c:v>
                </c:pt>
                <c:pt idx="271">
                  <c:v>40938</c:v>
                </c:pt>
                <c:pt idx="272">
                  <c:v>40939</c:v>
                </c:pt>
                <c:pt idx="273">
                  <c:v>40940</c:v>
                </c:pt>
                <c:pt idx="274">
                  <c:v>40941</c:v>
                </c:pt>
                <c:pt idx="275">
                  <c:v>40942</c:v>
                </c:pt>
                <c:pt idx="276">
                  <c:v>40945</c:v>
                </c:pt>
                <c:pt idx="277">
                  <c:v>40946</c:v>
                </c:pt>
                <c:pt idx="278">
                  <c:v>40947</c:v>
                </c:pt>
                <c:pt idx="279">
                  <c:v>40948</c:v>
                </c:pt>
                <c:pt idx="280">
                  <c:v>40949</c:v>
                </c:pt>
                <c:pt idx="281">
                  <c:v>40952</c:v>
                </c:pt>
                <c:pt idx="282">
                  <c:v>40953</c:v>
                </c:pt>
                <c:pt idx="283">
                  <c:v>40954</c:v>
                </c:pt>
                <c:pt idx="284">
                  <c:v>40955</c:v>
                </c:pt>
                <c:pt idx="285">
                  <c:v>40956</c:v>
                </c:pt>
                <c:pt idx="286">
                  <c:v>40961</c:v>
                </c:pt>
                <c:pt idx="287">
                  <c:v>40962</c:v>
                </c:pt>
                <c:pt idx="288">
                  <c:v>40963</c:v>
                </c:pt>
                <c:pt idx="289">
                  <c:v>40966</c:v>
                </c:pt>
                <c:pt idx="290">
                  <c:v>40967</c:v>
                </c:pt>
                <c:pt idx="291">
                  <c:v>40968</c:v>
                </c:pt>
                <c:pt idx="292">
                  <c:v>40969</c:v>
                </c:pt>
                <c:pt idx="293">
                  <c:v>40970</c:v>
                </c:pt>
                <c:pt idx="294">
                  <c:v>40973</c:v>
                </c:pt>
                <c:pt idx="295">
                  <c:v>40974</c:v>
                </c:pt>
                <c:pt idx="296">
                  <c:v>40975</c:v>
                </c:pt>
                <c:pt idx="297">
                  <c:v>40976</c:v>
                </c:pt>
                <c:pt idx="298">
                  <c:v>40977</c:v>
                </c:pt>
                <c:pt idx="299">
                  <c:v>40980</c:v>
                </c:pt>
                <c:pt idx="300">
                  <c:v>40981</c:v>
                </c:pt>
                <c:pt idx="301">
                  <c:v>40982</c:v>
                </c:pt>
                <c:pt idx="302">
                  <c:v>40983</c:v>
                </c:pt>
                <c:pt idx="303">
                  <c:v>40984</c:v>
                </c:pt>
                <c:pt idx="304">
                  <c:v>40987</c:v>
                </c:pt>
                <c:pt idx="305">
                  <c:v>40988</c:v>
                </c:pt>
                <c:pt idx="306">
                  <c:v>40989</c:v>
                </c:pt>
                <c:pt idx="307">
                  <c:v>40990</c:v>
                </c:pt>
                <c:pt idx="308">
                  <c:v>40991</c:v>
                </c:pt>
                <c:pt idx="309">
                  <c:v>40994</c:v>
                </c:pt>
                <c:pt idx="310">
                  <c:v>40995</c:v>
                </c:pt>
                <c:pt idx="311">
                  <c:v>40996</c:v>
                </c:pt>
                <c:pt idx="312">
                  <c:v>40997</c:v>
                </c:pt>
                <c:pt idx="313">
                  <c:v>40998</c:v>
                </c:pt>
                <c:pt idx="314">
                  <c:v>41001</c:v>
                </c:pt>
                <c:pt idx="315">
                  <c:v>41002</c:v>
                </c:pt>
                <c:pt idx="316">
                  <c:v>41003</c:v>
                </c:pt>
                <c:pt idx="317">
                  <c:v>41004</c:v>
                </c:pt>
                <c:pt idx="318">
                  <c:v>41008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41031</c:v>
                </c:pt>
                <c:pt idx="335">
                  <c:v>41032</c:v>
                </c:pt>
                <c:pt idx="336">
                  <c:v>41033</c:v>
                </c:pt>
                <c:pt idx="337">
                  <c:v>41036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41064</c:v>
                </c:pt>
                <c:pt idx="358">
                  <c:v>41065</c:v>
                </c:pt>
                <c:pt idx="359">
                  <c:v>41066</c:v>
                </c:pt>
                <c:pt idx="360">
                  <c:v>41068</c:v>
                </c:pt>
                <c:pt idx="361">
                  <c:v>41071</c:v>
                </c:pt>
                <c:pt idx="362">
                  <c:v>41072</c:v>
                </c:pt>
                <c:pt idx="363">
                  <c:v>41073</c:v>
                </c:pt>
                <c:pt idx="364">
                  <c:v>41074</c:v>
                </c:pt>
                <c:pt idx="365">
                  <c:v>41075</c:v>
                </c:pt>
                <c:pt idx="366">
                  <c:v>41078</c:v>
                </c:pt>
                <c:pt idx="367">
                  <c:v>41079</c:v>
                </c:pt>
                <c:pt idx="368">
                  <c:v>41080</c:v>
                </c:pt>
                <c:pt idx="369">
                  <c:v>41081</c:v>
                </c:pt>
                <c:pt idx="370">
                  <c:v>41082</c:v>
                </c:pt>
                <c:pt idx="371">
                  <c:v>41085</c:v>
                </c:pt>
                <c:pt idx="372">
                  <c:v>41086</c:v>
                </c:pt>
                <c:pt idx="373">
                  <c:v>41087</c:v>
                </c:pt>
                <c:pt idx="374">
                  <c:v>41088</c:v>
                </c:pt>
                <c:pt idx="375">
                  <c:v>41089</c:v>
                </c:pt>
                <c:pt idx="376">
                  <c:v>41092</c:v>
                </c:pt>
                <c:pt idx="377">
                  <c:v>41093</c:v>
                </c:pt>
                <c:pt idx="378">
                  <c:v>41094</c:v>
                </c:pt>
                <c:pt idx="379">
                  <c:v>41095</c:v>
                </c:pt>
                <c:pt idx="380">
                  <c:v>41096</c:v>
                </c:pt>
                <c:pt idx="381">
                  <c:v>41099</c:v>
                </c:pt>
                <c:pt idx="382">
                  <c:v>41100</c:v>
                </c:pt>
                <c:pt idx="383">
                  <c:v>41101</c:v>
                </c:pt>
                <c:pt idx="384">
                  <c:v>41102</c:v>
                </c:pt>
                <c:pt idx="385">
                  <c:v>41103</c:v>
                </c:pt>
                <c:pt idx="386">
                  <c:v>41106</c:v>
                </c:pt>
                <c:pt idx="387">
                  <c:v>41107</c:v>
                </c:pt>
                <c:pt idx="388">
                  <c:v>41108</c:v>
                </c:pt>
                <c:pt idx="389">
                  <c:v>41109</c:v>
                </c:pt>
                <c:pt idx="390">
                  <c:v>41110</c:v>
                </c:pt>
                <c:pt idx="391">
                  <c:v>41113</c:v>
                </c:pt>
                <c:pt idx="392">
                  <c:v>41114</c:v>
                </c:pt>
                <c:pt idx="393">
                  <c:v>41115</c:v>
                </c:pt>
                <c:pt idx="394">
                  <c:v>41116</c:v>
                </c:pt>
                <c:pt idx="395">
                  <c:v>41117</c:v>
                </c:pt>
                <c:pt idx="396">
                  <c:v>41120</c:v>
                </c:pt>
                <c:pt idx="397">
                  <c:v>41121</c:v>
                </c:pt>
                <c:pt idx="398">
                  <c:v>41122</c:v>
                </c:pt>
                <c:pt idx="399">
                  <c:v>41123</c:v>
                </c:pt>
                <c:pt idx="400">
                  <c:v>41124</c:v>
                </c:pt>
                <c:pt idx="401">
                  <c:v>41127</c:v>
                </c:pt>
                <c:pt idx="402">
                  <c:v>41128</c:v>
                </c:pt>
                <c:pt idx="403">
                  <c:v>41129</c:v>
                </c:pt>
                <c:pt idx="404">
                  <c:v>41130</c:v>
                </c:pt>
                <c:pt idx="405">
                  <c:v>41131</c:v>
                </c:pt>
                <c:pt idx="406">
                  <c:v>41134</c:v>
                </c:pt>
                <c:pt idx="407">
                  <c:v>41135</c:v>
                </c:pt>
                <c:pt idx="408">
                  <c:v>41136</c:v>
                </c:pt>
                <c:pt idx="409">
                  <c:v>41137</c:v>
                </c:pt>
                <c:pt idx="410">
                  <c:v>41138</c:v>
                </c:pt>
                <c:pt idx="411">
                  <c:v>41141</c:v>
                </c:pt>
                <c:pt idx="412">
                  <c:v>41142</c:v>
                </c:pt>
                <c:pt idx="413">
                  <c:v>41143</c:v>
                </c:pt>
                <c:pt idx="414">
                  <c:v>41144</c:v>
                </c:pt>
                <c:pt idx="415">
                  <c:v>41145</c:v>
                </c:pt>
                <c:pt idx="416">
                  <c:v>41148</c:v>
                </c:pt>
                <c:pt idx="417">
                  <c:v>41149</c:v>
                </c:pt>
                <c:pt idx="418">
                  <c:v>41150</c:v>
                </c:pt>
                <c:pt idx="419">
                  <c:v>41151</c:v>
                </c:pt>
                <c:pt idx="420">
                  <c:v>41152</c:v>
                </c:pt>
                <c:pt idx="421">
                  <c:v>41155</c:v>
                </c:pt>
                <c:pt idx="422">
                  <c:v>41156</c:v>
                </c:pt>
                <c:pt idx="423">
                  <c:v>41157</c:v>
                </c:pt>
                <c:pt idx="424">
                  <c:v>41158</c:v>
                </c:pt>
                <c:pt idx="425">
                  <c:v>41162</c:v>
                </c:pt>
                <c:pt idx="426">
                  <c:v>41163</c:v>
                </c:pt>
                <c:pt idx="427">
                  <c:v>41164</c:v>
                </c:pt>
                <c:pt idx="428">
                  <c:v>41165</c:v>
                </c:pt>
                <c:pt idx="429">
                  <c:v>41166</c:v>
                </c:pt>
                <c:pt idx="430">
                  <c:v>41169</c:v>
                </c:pt>
                <c:pt idx="431">
                  <c:v>41170</c:v>
                </c:pt>
                <c:pt idx="432">
                  <c:v>41171</c:v>
                </c:pt>
                <c:pt idx="433">
                  <c:v>41172</c:v>
                </c:pt>
                <c:pt idx="434">
                  <c:v>41173</c:v>
                </c:pt>
                <c:pt idx="435">
                  <c:v>41176</c:v>
                </c:pt>
                <c:pt idx="436">
                  <c:v>41177</c:v>
                </c:pt>
                <c:pt idx="437">
                  <c:v>41178</c:v>
                </c:pt>
                <c:pt idx="438">
                  <c:v>41179</c:v>
                </c:pt>
                <c:pt idx="439">
                  <c:v>41180</c:v>
                </c:pt>
                <c:pt idx="440">
                  <c:v>41183</c:v>
                </c:pt>
                <c:pt idx="441">
                  <c:v>41184</c:v>
                </c:pt>
                <c:pt idx="442">
                  <c:v>41185</c:v>
                </c:pt>
                <c:pt idx="443">
                  <c:v>41186</c:v>
                </c:pt>
                <c:pt idx="444">
                  <c:v>41187</c:v>
                </c:pt>
                <c:pt idx="445">
                  <c:v>41190</c:v>
                </c:pt>
                <c:pt idx="446">
                  <c:v>41191</c:v>
                </c:pt>
                <c:pt idx="447">
                  <c:v>41192</c:v>
                </c:pt>
                <c:pt idx="448">
                  <c:v>41193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41218</c:v>
                </c:pt>
                <c:pt idx="464">
                  <c:v>41219</c:v>
                </c:pt>
                <c:pt idx="465">
                  <c:v>41220</c:v>
                </c:pt>
                <c:pt idx="466">
                  <c:v>41221</c:v>
                </c:pt>
                <c:pt idx="467">
                  <c:v>41222</c:v>
                </c:pt>
                <c:pt idx="468">
                  <c:v>41225</c:v>
                </c:pt>
                <c:pt idx="469">
                  <c:v>41226</c:v>
                </c:pt>
                <c:pt idx="470">
                  <c:v>41227</c:v>
                </c:pt>
                <c:pt idx="471">
                  <c:v>41229</c:v>
                </c:pt>
                <c:pt idx="472">
                  <c:v>41232</c:v>
                </c:pt>
                <c:pt idx="473">
                  <c:v>41233</c:v>
                </c:pt>
                <c:pt idx="474">
                  <c:v>41234</c:v>
                </c:pt>
                <c:pt idx="475">
                  <c:v>41235</c:v>
                </c:pt>
                <c:pt idx="476">
                  <c:v>41236</c:v>
                </c:pt>
                <c:pt idx="477">
                  <c:v>41239</c:v>
                </c:pt>
                <c:pt idx="478">
                  <c:v>41240</c:v>
                </c:pt>
                <c:pt idx="479">
                  <c:v>41241</c:v>
                </c:pt>
                <c:pt idx="480">
                  <c:v>41242</c:v>
                </c:pt>
                <c:pt idx="481">
                  <c:v>41243</c:v>
                </c:pt>
                <c:pt idx="482">
                  <c:v>41246</c:v>
                </c:pt>
                <c:pt idx="483">
                  <c:v>41247</c:v>
                </c:pt>
                <c:pt idx="484">
                  <c:v>41248</c:v>
                </c:pt>
                <c:pt idx="485">
                  <c:v>41249</c:v>
                </c:pt>
                <c:pt idx="486">
                  <c:v>41250</c:v>
                </c:pt>
                <c:pt idx="487">
                  <c:v>41253</c:v>
                </c:pt>
                <c:pt idx="488">
                  <c:v>41254</c:v>
                </c:pt>
                <c:pt idx="489">
                  <c:v>41255</c:v>
                </c:pt>
                <c:pt idx="490">
                  <c:v>41256</c:v>
                </c:pt>
                <c:pt idx="491">
                  <c:v>41257</c:v>
                </c:pt>
                <c:pt idx="492">
                  <c:v>41260</c:v>
                </c:pt>
                <c:pt idx="493">
                  <c:v>41261</c:v>
                </c:pt>
                <c:pt idx="494">
                  <c:v>41262</c:v>
                </c:pt>
                <c:pt idx="495">
                  <c:v>41263</c:v>
                </c:pt>
                <c:pt idx="496">
                  <c:v>41264</c:v>
                </c:pt>
                <c:pt idx="497">
                  <c:v>41267</c:v>
                </c:pt>
                <c:pt idx="498">
                  <c:v>41269</c:v>
                </c:pt>
                <c:pt idx="499">
                  <c:v>41270</c:v>
                </c:pt>
                <c:pt idx="500">
                  <c:v>41271</c:v>
                </c:pt>
                <c:pt idx="501">
                  <c:v>41274</c:v>
                </c:pt>
                <c:pt idx="502">
                  <c:v>41276</c:v>
                </c:pt>
                <c:pt idx="503">
                  <c:v>41277</c:v>
                </c:pt>
                <c:pt idx="504">
                  <c:v>41278</c:v>
                </c:pt>
                <c:pt idx="505">
                  <c:v>41281</c:v>
                </c:pt>
                <c:pt idx="506">
                  <c:v>41282</c:v>
                </c:pt>
                <c:pt idx="507">
                  <c:v>41283</c:v>
                </c:pt>
                <c:pt idx="508">
                  <c:v>41284</c:v>
                </c:pt>
                <c:pt idx="509">
                  <c:v>41285</c:v>
                </c:pt>
                <c:pt idx="510">
                  <c:v>41288</c:v>
                </c:pt>
                <c:pt idx="511">
                  <c:v>41289</c:v>
                </c:pt>
                <c:pt idx="512">
                  <c:v>41290</c:v>
                </c:pt>
                <c:pt idx="513">
                  <c:v>41291</c:v>
                </c:pt>
                <c:pt idx="514">
                  <c:v>41292</c:v>
                </c:pt>
                <c:pt idx="515">
                  <c:v>41295</c:v>
                </c:pt>
                <c:pt idx="516">
                  <c:v>41296</c:v>
                </c:pt>
                <c:pt idx="517">
                  <c:v>41297</c:v>
                </c:pt>
                <c:pt idx="518">
                  <c:v>41298</c:v>
                </c:pt>
                <c:pt idx="519">
                  <c:v>41299</c:v>
                </c:pt>
                <c:pt idx="520">
                  <c:v>41302</c:v>
                </c:pt>
                <c:pt idx="521">
                  <c:v>41303</c:v>
                </c:pt>
                <c:pt idx="522">
                  <c:v>41304</c:v>
                </c:pt>
                <c:pt idx="523">
                  <c:v>41305</c:v>
                </c:pt>
                <c:pt idx="524">
                  <c:v>41306</c:v>
                </c:pt>
                <c:pt idx="525">
                  <c:v>41309</c:v>
                </c:pt>
                <c:pt idx="526">
                  <c:v>41310</c:v>
                </c:pt>
                <c:pt idx="527">
                  <c:v>41311</c:v>
                </c:pt>
                <c:pt idx="528">
                  <c:v>41312</c:v>
                </c:pt>
                <c:pt idx="529">
                  <c:v>41313</c:v>
                </c:pt>
                <c:pt idx="530">
                  <c:v>41318</c:v>
                </c:pt>
                <c:pt idx="531">
                  <c:v>41319</c:v>
                </c:pt>
                <c:pt idx="532">
                  <c:v>41320</c:v>
                </c:pt>
                <c:pt idx="533">
                  <c:v>41323</c:v>
                </c:pt>
                <c:pt idx="534">
                  <c:v>41324</c:v>
                </c:pt>
                <c:pt idx="535">
                  <c:v>41325</c:v>
                </c:pt>
                <c:pt idx="536">
                  <c:v>41326</c:v>
                </c:pt>
                <c:pt idx="537">
                  <c:v>41327</c:v>
                </c:pt>
                <c:pt idx="538">
                  <c:v>41330</c:v>
                </c:pt>
                <c:pt idx="539">
                  <c:v>41331</c:v>
                </c:pt>
                <c:pt idx="540">
                  <c:v>41332</c:v>
                </c:pt>
                <c:pt idx="541">
                  <c:v>41333</c:v>
                </c:pt>
                <c:pt idx="542">
                  <c:v>41334</c:v>
                </c:pt>
                <c:pt idx="543">
                  <c:v>41337</c:v>
                </c:pt>
                <c:pt idx="544">
                  <c:v>41338</c:v>
                </c:pt>
                <c:pt idx="545">
                  <c:v>41339</c:v>
                </c:pt>
                <c:pt idx="546">
                  <c:v>41340</c:v>
                </c:pt>
                <c:pt idx="547">
                  <c:v>41341</c:v>
                </c:pt>
                <c:pt idx="548">
                  <c:v>41344</c:v>
                </c:pt>
                <c:pt idx="549">
                  <c:v>41345</c:v>
                </c:pt>
                <c:pt idx="550">
                  <c:v>41346</c:v>
                </c:pt>
                <c:pt idx="551">
                  <c:v>41347</c:v>
                </c:pt>
                <c:pt idx="552">
                  <c:v>41348</c:v>
                </c:pt>
                <c:pt idx="553">
                  <c:v>41351</c:v>
                </c:pt>
                <c:pt idx="554">
                  <c:v>41352</c:v>
                </c:pt>
                <c:pt idx="555">
                  <c:v>41353</c:v>
                </c:pt>
                <c:pt idx="556">
                  <c:v>41354</c:v>
                </c:pt>
                <c:pt idx="557">
                  <c:v>41355</c:v>
                </c:pt>
                <c:pt idx="558">
                  <c:v>41358</c:v>
                </c:pt>
                <c:pt idx="559">
                  <c:v>41359</c:v>
                </c:pt>
                <c:pt idx="560">
                  <c:v>41360</c:v>
                </c:pt>
                <c:pt idx="561">
                  <c:v>41361</c:v>
                </c:pt>
                <c:pt idx="562">
                  <c:v>41365</c:v>
                </c:pt>
                <c:pt idx="563">
                  <c:v>41366</c:v>
                </c:pt>
                <c:pt idx="564">
                  <c:v>41367</c:v>
                </c:pt>
                <c:pt idx="565">
                  <c:v>41368</c:v>
                </c:pt>
                <c:pt idx="566">
                  <c:v>41369</c:v>
                </c:pt>
                <c:pt idx="567">
                  <c:v>41372</c:v>
                </c:pt>
                <c:pt idx="568">
                  <c:v>41373</c:v>
                </c:pt>
                <c:pt idx="569">
                  <c:v>41374</c:v>
                </c:pt>
                <c:pt idx="570">
                  <c:v>41375</c:v>
                </c:pt>
                <c:pt idx="571">
                  <c:v>41376</c:v>
                </c:pt>
                <c:pt idx="572">
                  <c:v>41379</c:v>
                </c:pt>
                <c:pt idx="573">
                  <c:v>41380</c:v>
                </c:pt>
                <c:pt idx="574">
                  <c:v>41381</c:v>
                </c:pt>
                <c:pt idx="575">
                  <c:v>41382</c:v>
                </c:pt>
                <c:pt idx="576">
                  <c:v>41383</c:v>
                </c:pt>
                <c:pt idx="577">
                  <c:v>41386</c:v>
                </c:pt>
                <c:pt idx="578">
                  <c:v>41387</c:v>
                </c:pt>
                <c:pt idx="579">
                  <c:v>41388</c:v>
                </c:pt>
                <c:pt idx="580">
                  <c:v>41389</c:v>
                </c:pt>
                <c:pt idx="581">
                  <c:v>41390</c:v>
                </c:pt>
                <c:pt idx="582">
                  <c:v>41393</c:v>
                </c:pt>
                <c:pt idx="583">
                  <c:v>41394</c:v>
                </c:pt>
                <c:pt idx="584">
                  <c:v>41396</c:v>
                </c:pt>
                <c:pt idx="585">
                  <c:v>41397</c:v>
                </c:pt>
                <c:pt idx="586">
                  <c:v>41400</c:v>
                </c:pt>
                <c:pt idx="587">
                  <c:v>41401</c:v>
                </c:pt>
                <c:pt idx="588">
                  <c:v>41402</c:v>
                </c:pt>
                <c:pt idx="589">
                  <c:v>41403</c:v>
                </c:pt>
                <c:pt idx="590">
                  <c:v>41404</c:v>
                </c:pt>
                <c:pt idx="591">
                  <c:v>41407</c:v>
                </c:pt>
                <c:pt idx="592">
                  <c:v>41408</c:v>
                </c:pt>
                <c:pt idx="593">
                  <c:v>41409</c:v>
                </c:pt>
                <c:pt idx="594">
                  <c:v>41410</c:v>
                </c:pt>
                <c:pt idx="595">
                  <c:v>41411</c:v>
                </c:pt>
                <c:pt idx="596">
                  <c:v>41414</c:v>
                </c:pt>
                <c:pt idx="597">
                  <c:v>41415</c:v>
                </c:pt>
                <c:pt idx="598">
                  <c:v>41416</c:v>
                </c:pt>
                <c:pt idx="599">
                  <c:v>41417</c:v>
                </c:pt>
                <c:pt idx="600">
                  <c:v>41418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41425</c:v>
                </c:pt>
                <c:pt idx="605">
                  <c:v>41428</c:v>
                </c:pt>
                <c:pt idx="606">
                  <c:v>41429</c:v>
                </c:pt>
                <c:pt idx="607">
                  <c:v>41430</c:v>
                </c:pt>
                <c:pt idx="608">
                  <c:v>41431</c:v>
                </c:pt>
                <c:pt idx="609">
                  <c:v>41432</c:v>
                </c:pt>
                <c:pt idx="610">
                  <c:v>41435</c:v>
                </c:pt>
                <c:pt idx="611">
                  <c:v>41436</c:v>
                </c:pt>
                <c:pt idx="612">
                  <c:v>41437</c:v>
                </c:pt>
                <c:pt idx="613">
                  <c:v>41438</c:v>
                </c:pt>
                <c:pt idx="614">
                  <c:v>41439</c:v>
                </c:pt>
                <c:pt idx="615">
                  <c:v>41442</c:v>
                </c:pt>
                <c:pt idx="616">
                  <c:v>41443</c:v>
                </c:pt>
                <c:pt idx="617">
                  <c:v>41444</c:v>
                </c:pt>
                <c:pt idx="618">
                  <c:v>41445</c:v>
                </c:pt>
                <c:pt idx="619">
                  <c:v>41446</c:v>
                </c:pt>
                <c:pt idx="620">
                  <c:v>41449</c:v>
                </c:pt>
                <c:pt idx="621">
                  <c:v>41450</c:v>
                </c:pt>
                <c:pt idx="622">
                  <c:v>41451</c:v>
                </c:pt>
                <c:pt idx="623">
                  <c:v>41452</c:v>
                </c:pt>
                <c:pt idx="624">
                  <c:v>41453</c:v>
                </c:pt>
                <c:pt idx="625">
                  <c:v>41456</c:v>
                </c:pt>
                <c:pt idx="626">
                  <c:v>41457</c:v>
                </c:pt>
                <c:pt idx="627">
                  <c:v>41458</c:v>
                </c:pt>
                <c:pt idx="628">
                  <c:v>41459</c:v>
                </c:pt>
                <c:pt idx="629">
                  <c:v>41460</c:v>
                </c:pt>
                <c:pt idx="630">
                  <c:v>41463</c:v>
                </c:pt>
                <c:pt idx="631">
                  <c:v>41464</c:v>
                </c:pt>
                <c:pt idx="632">
                  <c:v>41465</c:v>
                </c:pt>
                <c:pt idx="633">
                  <c:v>41466</c:v>
                </c:pt>
                <c:pt idx="634">
                  <c:v>41467</c:v>
                </c:pt>
                <c:pt idx="635">
                  <c:v>41470</c:v>
                </c:pt>
                <c:pt idx="636">
                  <c:v>41471</c:v>
                </c:pt>
                <c:pt idx="637">
                  <c:v>41472</c:v>
                </c:pt>
                <c:pt idx="638">
                  <c:v>41473</c:v>
                </c:pt>
                <c:pt idx="639">
                  <c:v>41474</c:v>
                </c:pt>
                <c:pt idx="640">
                  <c:v>41477</c:v>
                </c:pt>
                <c:pt idx="641">
                  <c:v>41478</c:v>
                </c:pt>
                <c:pt idx="642">
                  <c:v>41479</c:v>
                </c:pt>
                <c:pt idx="643">
                  <c:v>41480</c:v>
                </c:pt>
                <c:pt idx="644">
                  <c:v>41481</c:v>
                </c:pt>
                <c:pt idx="645">
                  <c:v>41484</c:v>
                </c:pt>
                <c:pt idx="646">
                  <c:v>41485</c:v>
                </c:pt>
                <c:pt idx="647">
                  <c:v>41486</c:v>
                </c:pt>
                <c:pt idx="648">
                  <c:v>41487</c:v>
                </c:pt>
                <c:pt idx="649">
                  <c:v>41488</c:v>
                </c:pt>
                <c:pt idx="650">
                  <c:v>41491</c:v>
                </c:pt>
                <c:pt idx="651">
                  <c:v>41492</c:v>
                </c:pt>
                <c:pt idx="652">
                  <c:v>41493</c:v>
                </c:pt>
                <c:pt idx="653">
                  <c:v>41494</c:v>
                </c:pt>
                <c:pt idx="654">
                  <c:v>41495</c:v>
                </c:pt>
                <c:pt idx="655">
                  <c:v>41498</c:v>
                </c:pt>
                <c:pt idx="656">
                  <c:v>41499</c:v>
                </c:pt>
                <c:pt idx="657">
                  <c:v>41500</c:v>
                </c:pt>
                <c:pt idx="658">
                  <c:v>41501</c:v>
                </c:pt>
                <c:pt idx="659">
                  <c:v>41502</c:v>
                </c:pt>
                <c:pt idx="660">
                  <c:v>41505</c:v>
                </c:pt>
                <c:pt idx="661">
                  <c:v>41506</c:v>
                </c:pt>
                <c:pt idx="662">
                  <c:v>41507</c:v>
                </c:pt>
                <c:pt idx="663">
                  <c:v>41508</c:v>
                </c:pt>
                <c:pt idx="664">
                  <c:v>41509</c:v>
                </c:pt>
                <c:pt idx="665">
                  <c:v>41512</c:v>
                </c:pt>
                <c:pt idx="666">
                  <c:v>41513</c:v>
                </c:pt>
                <c:pt idx="667">
                  <c:v>41514</c:v>
                </c:pt>
                <c:pt idx="668">
                  <c:v>41515</c:v>
                </c:pt>
                <c:pt idx="669">
                  <c:v>41516</c:v>
                </c:pt>
                <c:pt idx="670">
                  <c:v>41519</c:v>
                </c:pt>
                <c:pt idx="671">
                  <c:v>41520</c:v>
                </c:pt>
                <c:pt idx="672">
                  <c:v>41521</c:v>
                </c:pt>
                <c:pt idx="673">
                  <c:v>41522</c:v>
                </c:pt>
                <c:pt idx="674">
                  <c:v>41523</c:v>
                </c:pt>
                <c:pt idx="675">
                  <c:v>41526</c:v>
                </c:pt>
                <c:pt idx="676">
                  <c:v>41527</c:v>
                </c:pt>
                <c:pt idx="677">
                  <c:v>41528</c:v>
                </c:pt>
                <c:pt idx="678">
                  <c:v>41529</c:v>
                </c:pt>
                <c:pt idx="679">
                  <c:v>41530</c:v>
                </c:pt>
                <c:pt idx="680">
                  <c:v>41533</c:v>
                </c:pt>
                <c:pt idx="681">
                  <c:v>41534</c:v>
                </c:pt>
                <c:pt idx="682">
                  <c:v>41535</c:v>
                </c:pt>
                <c:pt idx="683">
                  <c:v>41536</c:v>
                </c:pt>
                <c:pt idx="684">
                  <c:v>41537</c:v>
                </c:pt>
                <c:pt idx="685">
                  <c:v>41540</c:v>
                </c:pt>
                <c:pt idx="686">
                  <c:v>41541</c:v>
                </c:pt>
                <c:pt idx="687">
                  <c:v>41542</c:v>
                </c:pt>
                <c:pt idx="688">
                  <c:v>41543</c:v>
                </c:pt>
                <c:pt idx="689">
                  <c:v>41544</c:v>
                </c:pt>
                <c:pt idx="690">
                  <c:v>41547</c:v>
                </c:pt>
                <c:pt idx="691">
                  <c:v>41548</c:v>
                </c:pt>
                <c:pt idx="692">
                  <c:v>41549</c:v>
                </c:pt>
                <c:pt idx="693">
                  <c:v>41550</c:v>
                </c:pt>
                <c:pt idx="694">
                  <c:v>41551</c:v>
                </c:pt>
                <c:pt idx="695">
                  <c:v>41554</c:v>
                </c:pt>
                <c:pt idx="696">
                  <c:v>41555</c:v>
                </c:pt>
                <c:pt idx="697">
                  <c:v>41556</c:v>
                </c:pt>
                <c:pt idx="698">
                  <c:v>41557</c:v>
                </c:pt>
                <c:pt idx="699">
                  <c:v>41558</c:v>
                </c:pt>
                <c:pt idx="700">
                  <c:v>41561</c:v>
                </c:pt>
                <c:pt idx="701">
                  <c:v>41562</c:v>
                </c:pt>
                <c:pt idx="702">
                  <c:v>41563</c:v>
                </c:pt>
                <c:pt idx="703">
                  <c:v>41564</c:v>
                </c:pt>
                <c:pt idx="704">
                  <c:v>41565</c:v>
                </c:pt>
                <c:pt idx="705">
                  <c:v>41568</c:v>
                </c:pt>
                <c:pt idx="706">
                  <c:v>41569</c:v>
                </c:pt>
                <c:pt idx="707">
                  <c:v>41570</c:v>
                </c:pt>
                <c:pt idx="708">
                  <c:v>41571</c:v>
                </c:pt>
                <c:pt idx="709">
                  <c:v>41572</c:v>
                </c:pt>
                <c:pt idx="710">
                  <c:v>41575</c:v>
                </c:pt>
                <c:pt idx="711">
                  <c:v>41576</c:v>
                </c:pt>
                <c:pt idx="712">
                  <c:v>41577</c:v>
                </c:pt>
                <c:pt idx="713">
                  <c:v>41578</c:v>
                </c:pt>
                <c:pt idx="714">
                  <c:v>41579</c:v>
                </c:pt>
                <c:pt idx="715">
                  <c:v>41582</c:v>
                </c:pt>
                <c:pt idx="716">
                  <c:v>41583</c:v>
                </c:pt>
                <c:pt idx="717">
                  <c:v>41584</c:v>
                </c:pt>
                <c:pt idx="718">
                  <c:v>41585</c:v>
                </c:pt>
                <c:pt idx="719">
                  <c:v>41586</c:v>
                </c:pt>
                <c:pt idx="720">
                  <c:v>41589</c:v>
                </c:pt>
                <c:pt idx="721">
                  <c:v>41590</c:v>
                </c:pt>
                <c:pt idx="722">
                  <c:v>41591</c:v>
                </c:pt>
                <c:pt idx="723">
                  <c:v>41592</c:v>
                </c:pt>
                <c:pt idx="724">
                  <c:v>41596</c:v>
                </c:pt>
                <c:pt idx="725">
                  <c:v>41597</c:v>
                </c:pt>
                <c:pt idx="726">
                  <c:v>41598</c:v>
                </c:pt>
                <c:pt idx="727">
                  <c:v>41599</c:v>
                </c:pt>
                <c:pt idx="728">
                  <c:v>41600</c:v>
                </c:pt>
                <c:pt idx="729">
                  <c:v>41603</c:v>
                </c:pt>
                <c:pt idx="730">
                  <c:v>41604</c:v>
                </c:pt>
                <c:pt idx="731">
                  <c:v>41605</c:v>
                </c:pt>
                <c:pt idx="732">
                  <c:v>41606</c:v>
                </c:pt>
                <c:pt idx="733">
                  <c:v>41607</c:v>
                </c:pt>
                <c:pt idx="734">
                  <c:v>41610</c:v>
                </c:pt>
                <c:pt idx="735">
                  <c:v>41611</c:v>
                </c:pt>
                <c:pt idx="736">
                  <c:v>41612</c:v>
                </c:pt>
                <c:pt idx="737">
                  <c:v>41613</c:v>
                </c:pt>
                <c:pt idx="738">
                  <c:v>41614</c:v>
                </c:pt>
                <c:pt idx="739">
                  <c:v>41617</c:v>
                </c:pt>
                <c:pt idx="740">
                  <c:v>41618</c:v>
                </c:pt>
                <c:pt idx="741">
                  <c:v>41619</c:v>
                </c:pt>
                <c:pt idx="742">
                  <c:v>41620</c:v>
                </c:pt>
                <c:pt idx="743">
                  <c:v>41621</c:v>
                </c:pt>
                <c:pt idx="744">
                  <c:v>41624</c:v>
                </c:pt>
                <c:pt idx="745">
                  <c:v>41625</c:v>
                </c:pt>
                <c:pt idx="746">
                  <c:v>41626</c:v>
                </c:pt>
                <c:pt idx="747">
                  <c:v>41627</c:v>
                </c:pt>
                <c:pt idx="748">
                  <c:v>41628</c:v>
                </c:pt>
                <c:pt idx="749">
                  <c:v>41631</c:v>
                </c:pt>
                <c:pt idx="750">
                  <c:v>41632</c:v>
                </c:pt>
                <c:pt idx="751">
                  <c:v>41634</c:v>
                </c:pt>
                <c:pt idx="752">
                  <c:v>41635</c:v>
                </c:pt>
                <c:pt idx="753">
                  <c:v>41638</c:v>
                </c:pt>
                <c:pt idx="754">
                  <c:v>41639</c:v>
                </c:pt>
                <c:pt idx="755">
                  <c:v>41641</c:v>
                </c:pt>
                <c:pt idx="756">
                  <c:v>41642</c:v>
                </c:pt>
                <c:pt idx="757">
                  <c:v>41645</c:v>
                </c:pt>
                <c:pt idx="758">
                  <c:v>41646</c:v>
                </c:pt>
                <c:pt idx="759">
                  <c:v>41647</c:v>
                </c:pt>
                <c:pt idx="760">
                  <c:v>41648</c:v>
                </c:pt>
                <c:pt idx="761">
                  <c:v>41649</c:v>
                </c:pt>
                <c:pt idx="762">
                  <c:v>41652</c:v>
                </c:pt>
                <c:pt idx="763">
                  <c:v>41653</c:v>
                </c:pt>
                <c:pt idx="764">
                  <c:v>41654</c:v>
                </c:pt>
                <c:pt idx="765">
                  <c:v>41655</c:v>
                </c:pt>
                <c:pt idx="766">
                  <c:v>41656</c:v>
                </c:pt>
                <c:pt idx="767">
                  <c:v>41659</c:v>
                </c:pt>
                <c:pt idx="768">
                  <c:v>41660</c:v>
                </c:pt>
                <c:pt idx="769">
                  <c:v>41661</c:v>
                </c:pt>
                <c:pt idx="770">
                  <c:v>41662</c:v>
                </c:pt>
                <c:pt idx="771">
                  <c:v>41663</c:v>
                </c:pt>
                <c:pt idx="772">
                  <c:v>41666</c:v>
                </c:pt>
                <c:pt idx="773">
                  <c:v>41667</c:v>
                </c:pt>
                <c:pt idx="774">
                  <c:v>41668</c:v>
                </c:pt>
                <c:pt idx="775">
                  <c:v>41669</c:v>
                </c:pt>
                <c:pt idx="776">
                  <c:v>41670</c:v>
                </c:pt>
                <c:pt idx="777">
                  <c:v>41673</c:v>
                </c:pt>
                <c:pt idx="778">
                  <c:v>41674</c:v>
                </c:pt>
                <c:pt idx="779">
                  <c:v>41675</c:v>
                </c:pt>
                <c:pt idx="780">
                  <c:v>41676</c:v>
                </c:pt>
                <c:pt idx="781">
                  <c:v>41677</c:v>
                </c:pt>
                <c:pt idx="782">
                  <c:v>41680</c:v>
                </c:pt>
                <c:pt idx="783">
                  <c:v>41681</c:v>
                </c:pt>
                <c:pt idx="784">
                  <c:v>41682</c:v>
                </c:pt>
                <c:pt idx="785">
                  <c:v>41683</c:v>
                </c:pt>
                <c:pt idx="786">
                  <c:v>41684</c:v>
                </c:pt>
                <c:pt idx="787">
                  <c:v>41687</c:v>
                </c:pt>
                <c:pt idx="788">
                  <c:v>41688</c:v>
                </c:pt>
                <c:pt idx="789">
                  <c:v>41689</c:v>
                </c:pt>
                <c:pt idx="790">
                  <c:v>41690</c:v>
                </c:pt>
                <c:pt idx="791">
                  <c:v>41691</c:v>
                </c:pt>
                <c:pt idx="792">
                  <c:v>41694</c:v>
                </c:pt>
                <c:pt idx="793">
                  <c:v>41695</c:v>
                </c:pt>
                <c:pt idx="794">
                  <c:v>41696</c:v>
                </c:pt>
                <c:pt idx="795">
                  <c:v>41697</c:v>
                </c:pt>
                <c:pt idx="796">
                  <c:v>41698</c:v>
                </c:pt>
                <c:pt idx="797">
                  <c:v>41703</c:v>
                </c:pt>
                <c:pt idx="798">
                  <c:v>41704</c:v>
                </c:pt>
                <c:pt idx="799">
                  <c:v>41705</c:v>
                </c:pt>
                <c:pt idx="800">
                  <c:v>41708</c:v>
                </c:pt>
                <c:pt idx="801">
                  <c:v>41709</c:v>
                </c:pt>
                <c:pt idx="802">
                  <c:v>41710</c:v>
                </c:pt>
                <c:pt idx="803">
                  <c:v>41711</c:v>
                </c:pt>
                <c:pt idx="804">
                  <c:v>41712</c:v>
                </c:pt>
                <c:pt idx="805">
                  <c:v>41715</c:v>
                </c:pt>
                <c:pt idx="806">
                  <c:v>41716</c:v>
                </c:pt>
                <c:pt idx="807">
                  <c:v>41717</c:v>
                </c:pt>
                <c:pt idx="808">
                  <c:v>41718</c:v>
                </c:pt>
                <c:pt idx="809">
                  <c:v>41719</c:v>
                </c:pt>
                <c:pt idx="810">
                  <c:v>41722</c:v>
                </c:pt>
                <c:pt idx="811">
                  <c:v>41723</c:v>
                </c:pt>
                <c:pt idx="812">
                  <c:v>41724</c:v>
                </c:pt>
                <c:pt idx="813">
                  <c:v>41725</c:v>
                </c:pt>
                <c:pt idx="814">
                  <c:v>41726</c:v>
                </c:pt>
                <c:pt idx="815">
                  <c:v>41729</c:v>
                </c:pt>
                <c:pt idx="816">
                  <c:v>41730</c:v>
                </c:pt>
                <c:pt idx="817">
                  <c:v>41731</c:v>
                </c:pt>
                <c:pt idx="818">
                  <c:v>41732</c:v>
                </c:pt>
                <c:pt idx="819">
                  <c:v>41733</c:v>
                </c:pt>
                <c:pt idx="820">
                  <c:v>41736</c:v>
                </c:pt>
                <c:pt idx="821">
                  <c:v>41737</c:v>
                </c:pt>
                <c:pt idx="822">
                  <c:v>41738</c:v>
                </c:pt>
                <c:pt idx="823">
                  <c:v>41739</c:v>
                </c:pt>
                <c:pt idx="824">
                  <c:v>41740</c:v>
                </c:pt>
                <c:pt idx="825">
                  <c:v>41743</c:v>
                </c:pt>
                <c:pt idx="826">
                  <c:v>41744</c:v>
                </c:pt>
                <c:pt idx="827">
                  <c:v>41745</c:v>
                </c:pt>
                <c:pt idx="828">
                  <c:v>41746</c:v>
                </c:pt>
                <c:pt idx="829">
                  <c:v>41751</c:v>
                </c:pt>
                <c:pt idx="830">
                  <c:v>41752</c:v>
                </c:pt>
                <c:pt idx="831">
                  <c:v>41753</c:v>
                </c:pt>
                <c:pt idx="832">
                  <c:v>41754</c:v>
                </c:pt>
                <c:pt idx="833">
                  <c:v>41757</c:v>
                </c:pt>
                <c:pt idx="834">
                  <c:v>41758</c:v>
                </c:pt>
                <c:pt idx="835">
                  <c:v>41759</c:v>
                </c:pt>
                <c:pt idx="836">
                  <c:v>41761</c:v>
                </c:pt>
                <c:pt idx="837">
                  <c:v>41764</c:v>
                </c:pt>
                <c:pt idx="838">
                  <c:v>41765</c:v>
                </c:pt>
                <c:pt idx="839">
                  <c:v>41766</c:v>
                </c:pt>
                <c:pt idx="840">
                  <c:v>41767</c:v>
                </c:pt>
                <c:pt idx="841">
                  <c:v>41768</c:v>
                </c:pt>
                <c:pt idx="842">
                  <c:v>41771</c:v>
                </c:pt>
                <c:pt idx="843">
                  <c:v>41772</c:v>
                </c:pt>
                <c:pt idx="844">
                  <c:v>41773</c:v>
                </c:pt>
                <c:pt idx="845">
                  <c:v>41774</c:v>
                </c:pt>
                <c:pt idx="846">
                  <c:v>41775</c:v>
                </c:pt>
                <c:pt idx="847">
                  <c:v>41778</c:v>
                </c:pt>
                <c:pt idx="848">
                  <c:v>41779</c:v>
                </c:pt>
                <c:pt idx="849">
                  <c:v>41780</c:v>
                </c:pt>
                <c:pt idx="850">
                  <c:v>41781</c:v>
                </c:pt>
                <c:pt idx="851">
                  <c:v>41782</c:v>
                </c:pt>
                <c:pt idx="852">
                  <c:v>41785</c:v>
                </c:pt>
                <c:pt idx="853">
                  <c:v>41786</c:v>
                </c:pt>
                <c:pt idx="854">
                  <c:v>41787</c:v>
                </c:pt>
                <c:pt idx="855">
                  <c:v>41788</c:v>
                </c:pt>
                <c:pt idx="856">
                  <c:v>41789</c:v>
                </c:pt>
                <c:pt idx="857">
                  <c:v>41792</c:v>
                </c:pt>
                <c:pt idx="858">
                  <c:v>41793</c:v>
                </c:pt>
                <c:pt idx="859">
                  <c:v>41794</c:v>
                </c:pt>
                <c:pt idx="860">
                  <c:v>41795</c:v>
                </c:pt>
                <c:pt idx="861">
                  <c:v>41796</c:v>
                </c:pt>
                <c:pt idx="862">
                  <c:v>41799</c:v>
                </c:pt>
                <c:pt idx="863">
                  <c:v>41800</c:v>
                </c:pt>
                <c:pt idx="864">
                  <c:v>41801</c:v>
                </c:pt>
                <c:pt idx="865">
                  <c:v>41802</c:v>
                </c:pt>
                <c:pt idx="866">
                  <c:v>41803</c:v>
                </c:pt>
                <c:pt idx="867">
                  <c:v>41806</c:v>
                </c:pt>
                <c:pt idx="868">
                  <c:v>41807</c:v>
                </c:pt>
                <c:pt idx="869">
                  <c:v>41808</c:v>
                </c:pt>
                <c:pt idx="870">
                  <c:v>41810</c:v>
                </c:pt>
                <c:pt idx="871">
                  <c:v>41813</c:v>
                </c:pt>
                <c:pt idx="872">
                  <c:v>41814</c:v>
                </c:pt>
                <c:pt idx="873">
                  <c:v>41815</c:v>
                </c:pt>
                <c:pt idx="874">
                  <c:v>41816</c:v>
                </c:pt>
                <c:pt idx="875">
                  <c:v>41817</c:v>
                </c:pt>
                <c:pt idx="876">
                  <c:v>41820</c:v>
                </c:pt>
                <c:pt idx="877">
                  <c:v>41821</c:v>
                </c:pt>
                <c:pt idx="878">
                  <c:v>41822</c:v>
                </c:pt>
                <c:pt idx="879">
                  <c:v>41823</c:v>
                </c:pt>
                <c:pt idx="880">
                  <c:v>41824</c:v>
                </c:pt>
                <c:pt idx="881">
                  <c:v>41827</c:v>
                </c:pt>
                <c:pt idx="882">
                  <c:v>41828</c:v>
                </c:pt>
                <c:pt idx="883">
                  <c:v>41829</c:v>
                </c:pt>
                <c:pt idx="884">
                  <c:v>41830</c:v>
                </c:pt>
                <c:pt idx="885">
                  <c:v>41831</c:v>
                </c:pt>
                <c:pt idx="886">
                  <c:v>41834</c:v>
                </c:pt>
                <c:pt idx="887">
                  <c:v>41835</c:v>
                </c:pt>
                <c:pt idx="888">
                  <c:v>41836</c:v>
                </c:pt>
                <c:pt idx="889">
                  <c:v>41837</c:v>
                </c:pt>
                <c:pt idx="890">
                  <c:v>41838</c:v>
                </c:pt>
                <c:pt idx="891">
                  <c:v>41841</c:v>
                </c:pt>
                <c:pt idx="892">
                  <c:v>41842</c:v>
                </c:pt>
                <c:pt idx="893">
                  <c:v>41843</c:v>
                </c:pt>
                <c:pt idx="894">
                  <c:v>41844</c:v>
                </c:pt>
                <c:pt idx="895">
                  <c:v>41845</c:v>
                </c:pt>
                <c:pt idx="896">
                  <c:v>41848</c:v>
                </c:pt>
                <c:pt idx="897">
                  <c:v>41849</c:v>
                </c:pt>
                <c:pt idx="898">
                  <c:v>41850</c:v>
                </c:pt>
                <c:pt idx="899">
                  <c:v>41851</c:v>
                </c:pt>
                <c:pt idx="900">
                  <c:v>41852</c:v>
                </c:pt>
                <c:pt idx="901">
                  <c:v>41855</c:v>
                </c:pt>
                <c:pt idx="902">
                  <c:v>41856</c:v>
                </c:pt>
                <c:pt idx="903">
                  <c:v>41857</c:v>
                </c:pt>
                <c:pt idx="904">
                  <c:v>41858</c:v>
                </c:pt>
                <c:pt idx="905">
                  <c:v>41859</c:v>
                </c:pt>
                <c:pt idx="906">
                  <c:v>41862</c:v>
                </c:pt>
                <c:pt idx="907">
                  <c:v>41863</c:v>
                </c:pt>
                <c:pt idx="908">
                  <c:v>41864</c:v>
                </c:pt>
                <c:pt idx="909">
                  <c:v>41865</c:v>
                </c:pt>
                <c:pt idx="910">
                  <c:v>41866</c:v>
                </c:pt>
                <c:pt idx="911">
                  <c:v>41869</c:v>
                </c:pt>
                <c:pt idx="912">
                  <c:v>41870</c:v>
                </c:pt>
                <c:pt idx="913">
                  <c:v>41871</c:v>
                </c:pt>
                <c:pt idx="914">
                  <c:v>41872</c:v>
                </c:pt>
                <c:pt idx="915">
                  <c:v>41873</c:v>
                </c:pt>
                <c:pt idx="916">
                  <c:v>41876</c:v>
                </c:pt>
                <c:pt idx="917">
                  <c:v>41877</c:v>
                </c:pt>
                <c:pt idx="918">
                  <c:v>41878</c:v>
                </c:pt>
                <c:pt idx="919">
                  <c:v>41879</c:v>
                </c:pt>
                <c:pt idx="920">
                  <c:v>41880</c:v>
                </c:pt>
                <c:pt idx="921">
                  <c:v>41883</c:v>
                </c:pt>
                <c:pt idx="922">
                  <c:v>41884</c:v>
                </c:pt>
                <c:pt idx="923">
                  <c:v>41885</c:v>
                </c:pt>
                <c:pt idx="924">
                  <c:v>41886</c:v>
                </c:pt>
                <c:pt idx="925">
                  <c:v>41887</c:v>
                </c:pt>
                <c:pt idx="926">
                  <c:v>41890</c:v>
                </c:pt>
                <c:pt idx="927">
                  <c:v>41891</c:v>
                </c:pt>
                <c:pt idx="928">
                  <c:v>41892</c:v>
                </c:pt>
                <c:pt idx="929">
                  <c:v>41893</c:v>
                </c:pt>
                <c:pt idx="930">
                  <c:v>41894</c:v>
                </c:pt>
                <c:pt idx="931">
                  <c:v>41897</c:v>
                </c:pt>
                <c:pt idx="932">
                  <c:v>41898</c:v>
                </c:pt>
                <c:pt idx="933">
                  <c:v>41899</c:v>
                </c:pt>
                <c:pt idx="934">
                  <c:v>41900</c:v>
                </c:pt>
                <c:pt idx="935">
                  <c:v>41901</c:v>
                </c:pt>
                <c:pt idx="936">
                  <c:v>41904</c:v>
                </c:pt>
                <c:pt idx="937">
                  <c:v>41905</c:v>
                </c:pt>
                <c:pt idx="938">
                  <c:v>41906</c:v>
                </c:pt>
                <c:pt idx="939">
                  <c:v>41907</c:v>
                </c:pt>
                <c:pt idx="940">
                  <c:v>41908</c:v>
                </c:pt>
                <c:pt idx="941">
                  <c:v>41911</c:v>
                </c:pt>
                <c:pt idx="942">
                  <c:v>41912</c:v>
                </c:pt>
                <c:pt idx="943">
                  <c:v>41913</c:v>
                </c:pt>
                <c:pt idx="944">
                  <c:v>41914</c:v>
                </c:pt>
                <c:pt idx="945">
                  <c:v>41915</c:v>
                </c:pt>
                <c:pt idx="946">
                  <c:v>41918</c:v>
                </c:pt>
                <c:pt idx="947">
                  <c:v>41919</c:v>
                </c:pt>
                <c:pt idx="948">
                  <c:v>41920</c:v>
                </c:pt>
                <c:pt idx="949">
                  <c:v>41921</c:v>
                </c:pt>
                <c:pt idx="950">
                  <c:v>41922</c:v>
                </c:pt>
                <c:pt idx="951">
                  <c:v>41925</c:v>
                </c:pt>
                <c:pt idx="952">
                  <c:v>41926</c:v>
                </c:pt>
                <c:pt idx="953">
                  <c:v>41927</c:v>
                </c:pt>
                <c:pt idx="954">
                  <c:v>41928</c:v>
                </c:pt>
                <c:pt idx="955">
                  <c:v>41929</c:v>
                </c:pt>
                <c:pt idx="956">
                  <c:v>41932</c:v>
                </c:pt>
                <c:pt idx="957">
                  <c:v>41933</c:v>
                </c:pt>
                <c:pt idx="958">
                  <c:v>41934</c:v>
                </c:pt>
                <c:pt idx="959">
                  <c:v>41935</c:v>
                </c:pt>
                <c:pt idx="960">
                  <c:v>41936</c:v>
                </c:pt>
                <c:pt idx="961">
                  <c:v>41939</c:v>
                </c:pt>
                <c:pt idx="962">
                  <c:v>41940</c:v>
                </c:pt>
                <c:pt idx="963">
                  <c:v>41941</c:v>
                </c:pt>
                <c:pt idx="964">
                  <c:v>41942</c:v>
                </c:pt>
                <c:pt idx="965">
                  <c:v>41943</c:v>
                </c:pt>
                <c:pt idx="966">
                  <c:v>41946</c:v>
                </c:pt>
                <c:pt idx="967">
                  <c:v>41947</c:v>
                </c:pt>
                <c:pt idx="968">
                  <c:v>41948</c:v>
                </c:pt>
                <c:pt idx="969">
                  <c:v>41949</c:v>
                </c:pt>
                <c:pt idx="970">
                  <c:v>41950</c:v>
                </c:pt>
                <c:pt idx="971">
                  <c:v>41953</c:v>
                </c:pt>
                <c:pt idx="972">
                  <c:v>41954</c:v>
                </c:pt>
                <c:pt idx="973">
                  <c:v>41955</c:v>
                </c:pt>
                <c:pt idx="974">
                  <c:v>41956</c:v>
                </c:pt>
                <c:pt idx="975">
                  <c:v>41957</c:v>
                </c:pt>
                <c:pt idx="976">
                  <c:v>41960</c:v>
                </c:pt>
                <c:pt idx="977">
                  <c:v>41961</c:v>
                </c:pt>
                <c:pt idx="978">
                  <c:v>41962</c:v>
                </c:pt>
                <c:pt idx="979">
                  <c:v>41963</c:v>
                </c:pt>
                <c:pt idx="980">
                  <c:v>41964</c:v>
                </c:pt>
                <c:pt idx="981">
                  <c:v>41967</c:v>
                </c:pt>
                <c:pt idx="982">
                  <c:v>41968</c:v>
                </c:pt>
                <c:pt idx="983">
                  <c:v>41969</c:v>
                </c:pt>
                <c:pt idx="984">
                  <c:v>41970</c:v>
                </c:pt>
                <c:pt idx="985">
                  <c:v>41971</c:v>
                </c:pt>
                <c:pt idx="986">
                  <c:v>41974</c:v>
                </c:pt>
                <c:pt idx="987">
                  <c:v>41975</c:v>
                </c:pt>
                <c:pt idx="988">
                  <c:v>41976</c:v>
                </c:pt>
                <c:pt idx="989">
                  <c:v>41977</c:v>
                </c:pt>
                <c:pt idx="990">
                  <c:v>41978</c:v>
                </c:pt>
                <c:pt idx="991">
                  <c:v>41981</c:v>
                </c:pt>
                <c:pt idx="992">
                  <c:v>41982</c:v>
                </c:pt>
                <c:pt idx="993">
                  <c:v>41983</c:v>
                </c:pt>
                <c:pt idx="994">
                  <c:v>41984</c:v>
                </c:pt>
                <c:pt idx="995">
                  <c:v>41985</c:v>
                </c:pt>
                <c:pt idx="996">
                  <c:v>41988</c:v>
                </c:pt>
                <c:pt idx="997">
                  <c:v>41989</c:v>
                </c:pt>
                <c:pt idx="998">
                  <c:v>41990</c:v>
                </c:pt>
                <c:pt idx="999">
                  <c:v>41991</c:v>
                </c:pt>
                <c:pt idx="1000">
                  <c:v>41992</c:v>
                </c:pt>
                <c:pt idx="1001">
                  <c:v>41995</c:v>
                </c:pt>
                <c:pt idx="1002">
                  <c:v>41996</c:v>
                </c:pt>
                <c:pt idx="1003">
                  <c:v>41997</c:v>
                </c:pt>
                <c:pt idx="1004">
                  <c:v>41999</c:v>
                </c:pt>
                <c:pt idx="1005">
                  <c:v>42002</c:v>
                </c:pt>
                <c:pt idx="1006">
                  <c:v>42003</c:v>
                </c:pt>
                <c:pt idx="1007">
                  <c:v>42004</c:v>
                </c:pt>
                <c:pt idx="1008">
                  <c:v>42006</c:v>
                </c:pt>
                <c:pt idx="1009">
                  <c:v>42009</c:v>
                </c:pt>
                <c:pt idx="1010">
                  <c:v>42010</c:v>
                </c:pt>
                <c:pt idx="1011">
                  <c:v>42011</c:v>
                </c:pt>
                <c:pt idx="1012">
                  <c:v>42012</c:v>
                </c:pt>
                <c:pt idx="1013">
                  <c:v>42013</c:v>
                </c:pt>
                <c:pt idx="1014">
                  <c:v>42016</c:v>
                </c:pt>
                <c:pt idx="1015">
                  <c:v>42017</c:v>
                </c:pt>
                <c:pt idx="1016">
                  <c:v>42018</c:v>
                </c:pt>
                <c:pt idx="1017">
                  <c:v>42019</c:v>
                </c:pt>
                <c:pt idx="1018">
                  <c:v>42020</c:v>
                </c:pt>
                <c:pt idx="1019">
                  <c:v>42023</c:v>
                </c:pt>
                <c:pt idx="1020">
                  <c:v>42024</c:v>
                </c:pt>
                <c:pt idx="1021">
                  <c:v>42025</c:v>
                </c:pt>
                <c:pt idx="1022">
                  <c:v>42026</c:v>
                </c:pt>
                <c:pt idx="1023">
                  <c:v>42027</c:v>
                </c:pt>
                <c:pt idx="1024">
                  <c:v>42030</c:v>
                </c:pt>
                <c:pt idx="1025">
                  <c:v>42031</c:v>
                </c:pt>
                <c:pt idx="1026">
                  <c:v>42032</c:v>
                </c:pt>
                <c:pt idx="1027">
                  <c:v>42033</c:v>
                </c:pt>
                <c:pt idx="1028">
                  <c:v>42034</c:v>
                </c:pt>
                <c:pt idx="1029">
                  <c:v>42037</c:v>
                </c:pt>
                <c:pt idx="1030">
                  <c:v>42038</c:v>
                </c:pt>
                <c:pt idx="1031">
                  <c:v>42039</c:v>
                </c:pt>
                <c:pt idx="1032">
                  <c:v>42040</c:v>
                </c:pt>
                <c:pt idx="1033">
                  <c:v>42041</c:v>
                </c:pt>
                <c:pt idx="1034">
                  <c:v>42044</c:v>
                </c:pt>
                <c:pt idx="1035">
                  <c:v>42045</c:v>
                </c:pt>
                <c:pt idx="1036">
                  <c:v>42046</c:v>
                </c:pt>
                <c:pt idx="1037">
                  <c:v>42047</c:v>
                </c:pt>
                <c:pt idx="1038">
                  <c:v>42048</c:v>
                </c:pt>
                <c:pt idx="1039">
                  <c:v>42053</c:v>
                </c:pt>
                <c:pt idx="1040">
                  <c:v>42054</c:v>
                </c:pt>
                <c:pt idx="1041">
                  <c:v>42055</c:v>
                </c:pt>
                <c:pt idx="1042">
                  <c:v>42058</c:v>
                </c:pt>
                <c:pt idx="1043">
                  <c:v>42059</c:v>
                </c:pt>
                <c:pt idx="1044">
                  <c:v>42060</c:v>
                </c:pt>
                <c:pt idx="1045">
                  <c:v>42061</c:v>
                </c:pt>
                <c:pt idx="1046">
                  <c:v>42062</c:v>
                </c:pt>
                <c:pt idx="1047">
                  <c:v>42065</c:v>
                </c:pt>
                <c:pt idx="1048">
                  <c:v>42066</c:v>
                </c:pt>
                <c:pt idx="1049">
                  <c:v>42067</c:v>
                </c:pt>
                <c:pt idx="1050">
                  <c:v>42068</c:v>
                </c:pt>
                <c:pt idx="1051">
                  <c:v>42069</c:v>
                </c:pt>
                <c:pt idx="1052">
                  <c:v>42072</c:v>
                </c:pt>
                <c:pt idx="1053">
                  <c:v>42073</c:v>
                </c:pt>
                <c:pt idx="1054">
                  <c:v>42074</c:v>
                </c:pt>
                <c:pt idx="1055">
                  <c:v>42075</c:v>
                </c:pt>
                <c:pt idx="1056">
                  <c:v>42076</c:v>
                </c:pt>
                <c:pt idx="1057">
                  <c:v>42079</c:v>
                </c:pt>
                <c:pt idx="1058">
                  <c:v>42080</c:v>
                </c:pt>
                <c:pt idx="1059">
                  <c:v>42081</c:v>
                </c:pt>
                <c:pt idx="1060">
                  <c:v>42082</c:v>
                </c:pt>
                <c:pt idx="1061">
                  <c:v>42083</c:v>
                </c:pt>
                <c:pt idx="1062">
                  <c:v>42086</c:v>
                </c:pt>
                <c:pt idx="1063">
                  <c:v>42087</c:v>
                </c:pt>
                <c:pt idx="1064">
                  <c:v>42088</c:v>
                </c:pt>
                <c:pt idx="1065">
                  <c:v>42089</c:v>
                </c:pt>
                <c:pt idx="1066">
                  <c:v>42090</c:v>
                </c:pt>
                <c:pt idx="1067">
                  <c:v>42093</c:v>
                </c:pt>
                <c:pt idx="1068">
                  <c:v>42094</c:v>
                </c:pt>
                <c:pt idx="1069">
                  <c:v>42095</c:v>
                </c:pt>
                <c:pt idx="1070">
                  <c:v>42096</c:v>
                </c:pt>
                <c:pt idx="1071">
                  <c:v>42100</c:v>
                </c:pt>
                <c:pt idx="1072">
                  <c:v>42101</c:v>
                </c:pt>
                <c:pt idx="1073">
                  <c:v>42102</c:v>
                </c:pt>
                <c:pt idx="1074">
                  <c:v>42103</c:v>
                </c:pt>
                <c:pt idx="1075">
                  <c:v>42104</c:v>
                </c:pt>
                <c:pt idx="1076">
                  <c:v>42107</c:v>
                </c:pt>
                <c:pt idx="1077">
                  <c:v>42108</c:v>
                </c:pt>
                <c:pt idx="1078">
                  <c:v>42109</c:v>
                </c:pt>
                <c:pt idx="1079">
                  <c:v>42110</c:v>
                </c:pt>
                <c:pt idx="1080">
                  <c:v>42111</c:v>
                </c:pt>
                <c:pt idx="1081">
                  <c:v>42114</c:v>
                </c:pt>
                <c:pt idx="1082">
                  <c:v>42116</c:v>
                </c:pt>
                <c:pt idx="1083">
                  <c:v>42117</c:v>
                </c:pt>
                <c:pt idx="1084">
                  <c:v>42118</c:v>
                </c:pt>
                <c:pt idx="1085">
                  <c:v>42121</c:v>
                </c:pt>
                <c:pt idx="1086">
                  <c:v>42122</c:v>
                </c:pt>
                <c:pt idx="1087">
                  <c:v>42123</c:v>
                </c:pt>
                <c:pt idx="1088">
                  <c:v>42124</c:v>
                </c:pt>
                <c:pt idx="1089">
                  <c:v>42128</c:v>
                </c:pt>
                <c:pt idx="1090">
                  <c:v>42129</c:v>
                </c:pt>
                <c:pt idx="1091">
                  <c:v>42130</c:v>
                </c:pt>
                <c:pt idx="1092">
                  <c:v>42131</c:v>
                </c:pt>
                <c:pt idx="1093">
                  <c:v>42132</c:v>
                </c:pt>
                <c:pt idx="1094">
                  <c:v>42135</c:v>
                </c:pt>
                <c:pt idx="1095">
                  <c:v>42136</c:v>
                </c:pt>
                <c:pt idx="1096">
                  <c:v>42137</c:v>
                </c:pt>
                <c:pt idx="1097">
                  <c:v>42138</c:v>
                </c:pt>
                <c:pt idx="1098">
                  <c:v>42139</c:v>
                </c:pt>
                <c:pt idx="1099">
                  <c:v>42142</c:v>
                </c:pt>
                <c:pt idx="1100">
                  <c:v>42143</c:v>
                </c:pt>
                <c:pt idx="1101">
                  <c:v>42144</c:v>
                </c:pt>
                <c:pt idx="1102">
                  <c:v>42145</c:v>
                </c:pt>
                <c:pt idx="1103">
                  <c:v>42146</c:v>
                </c:pt>
                <c:pt idx="1104">
                  <c:v>42149</c:v>
                </c:pt>
                <c:pt idx="1105">
                  <c:v>42150</c:v>
                </c:pt>
                <c:pt idx="1106">
                  <c:v>42151</c:v>
                </c:pt>
                <c:pt idx="1107">
                  <c:v>42152</c:v>
                </c:pt>
                <c:pt idx="1108">
                  <c:v>42153</c:v>
                </c:pt>
                <c:pt idx="1109">
                  <c:v>42156</c:v>
                </c:pt>
                <c:pt idx="1110">
                  <c:v>42157</c:v>
                </c:pt>
                <c:pt idx="1111">
                  <c:v>42158</c:v>
                </c:pt>
                <c:pt idx="1112">
                  <c:v>42160</c:v>
                </c:pt>
                <c:pt idx="1113">
                  <c:v>42163</c:v>
                </c:pt>
                <c:pt idx="1114">
                  <c:v>42164</c:v>
                </c:pt>
                <c:pt idx="1115">
                  <c:v>42165</c:v>
                </c:pt>
                <c:pt idx="1116">
                  <c:v>42166</c:v>
                </c:pt>
                <c:pt idx="1117">
                  <c:v>42167</c:v>
                </c:pt>
                <c:pt idx="1118">
                  <c:v>42170</c:v>
                </c:pt>
                <c:pt idx="1119">
                  <c:v>42171</c:v>
                </c:pt>
                <c:pt idx="1120">
                  <c:v>42172</c:v>
                </c:pt>
                <c:pt idx="1121">
                  <c:v>42173</c:v>
                </c:pt>
                <c:pt idx="1122">
                  <c:v>42174</c:v>
                </c:pt>
                <c:pt idx="1123">
                  <c:v>42177</c:v>
                </c:pt>
                <c:pt idx="1124">
                  <c:v>42178</c:v>
                </c:pt>
                <c:pt idx="1125">
                  <c:v>42179</c:v>
                </c:pt>
                <c:pt idx="1126">
                  <c:v>42180</c:v>
                </c:pt>
                <c:pt idx="1127">
                  <c:v>42181</c:v>
                </c:pt>
                <c:pt idx="1128">
                  <c:v>42184</c:v>
                </c:pt>
                <c:pt idx="1129">
                  <c:v>42185</c:v>
                </c:pt>
                <c:pt idx="1130">
                  <c:v>42186</c:v>
                </c:pt>
                <c:pt idx="1131">
                  <c:v>42187</c:v>
                </c:pt>
                <c:pt idx="1132">
                  <c:v>42188</c:v>
                </c:pt>
                <c:pt idx="1133">
                  <c:v>42191</c:v>
                </c:pt>
                <c:pt idx="1134">
                  <c:v>42192</c:v>
                </c:pt>
                <c:pt idx="1135">
                  <c:v>42193</c:v>
                </c:pt>
                <c:pt idx="1136">
                  <c:v>42194</c:v>
                </c:pt>
                <c:pt idx="1137">
                  <c:v>42195</c:v>
                </c:pt>
                <c:pt idx="1138">
                  <c:v>42198</c:v>
                </c:pt>
                <c:pt idx="1139">
                  <c:v>42199</c:v>
                </c:pt>
                <c:pt idx="1140">
                  <c:v>42200</c:v>
                </c:pt>
                <c:pt idx="1141">
                  <c:v>42201</c:v>
                </c:pt>
                <c:pt idx="1142">
                  <c:v>42202</c:v>
                </c:pt>
                <c:pt idx="1143">
                  <c:v>42205</c:v>
                </c:pt>
                <c:pt idx="1144">
                  <c:v>42206</c:v>
                </c:pt>
                <c:pt idx="1145">
                  <c:v>42207</c:v>
                </c:pt>
                <c:pt idx="1146">
                  <c:v>42208</c:v>
                </c:pt>
                <c:pt idx="1147">
                  <c:v>42209</c:v>
                </c:pt>
                <c:pt idx="1148">
                  <c:v>42212</c:v>
                </c:pt>
                <c:pt idx="1149">
                  <c:v>42213</c:v>
                </c:pt>
                <c:pt idx="1150">
                  <c:v>42214</c:v>
                </c:pt>
                <c:pt idx="1151">
                  <c:v>42215</c:v>
                </c:pt>
                <c:pt idx="1152">
                  <c:v>42216</c:v>
                </c:pt>
                <c:pt idx="1153">
                  <c:v>42219</c:v>
                </c:pt>
                <c:pt idx="1154">
                  <c:v>42220</c:v>
                </c:pt>
                <c:pt idx="1155">
                  <c:v>42221</c:v>
                </c:pt>
                <c:pt idx="1156">
                  <c:v>42222</c:v>
                </c:pt>
                <c:pt idx="1157">
                  <c:v>42223</c:v>
                </c:pt>
                <c:pt idx="1158">
                  <c:v>42226</c:v>
                </c:pt>
                <c:pt idx="1159">
                  <c:v>42227</c:v>
                </c:pt>
                <c:pt idx="1160">
                  <c:v>42228</c:v>
                </c:pt>
                <c:pt idx="1161">
                  <c:v>42229</c:v>
                </c:pt>
                <c:pt idx="1162">
                  <c:v>42230</c:v>
                </c:pt>
                <c:pt idx="1163">
                  <c:v>42233</c:v>
                </c:pt>
                <c:pt idx="1164">
                  <c:v>42234</c:v>
                </c:pt>
                <c:pt idx="1165">
                  <c:v>42235</c:v>
                </c:pt>
                <c:pt idx="1166">
                  <c:v>42236</c:v>
                </c:pt>
                <c:pt idx="1167">
                  <c:v>42237</c:v>
                </c:pt>
                <c:pt idx="1168">
                  <c:v>42240</c:v>
                </c:pt>
                <c:pt idx="1169">
                  <c:v>42241</c:v>
                </c:pt>
                <c:pt idx="1170">
                  <c:v>42242</c:v>
                </c:pt>
                <c:pt idx="1171">
                  <c:v>42243</c:v>
                </c:pt>
                <c:pt idx="1172">
                  <c:v>42244</c:v>
                </c:pt>
                <c:pt idx="1173">
                  <c:v>42247</c:v>
                </c:pt>
                <c:pt idx="1174">
                  <c:v>42248</c:v>
                </c:pt>
                <c:pt idx="1175">
                  <c:v>42249</c:v>
                </c:pt>
                <c:pt idx="1176">
                  <c:v>42250</c:v>
                </c:pt>
                <c:pt idx="1177">
                  <c:v>42251</c:v>
                </c:pt>
                <c:pt idx="1178">
                  <c:v>42255</c:v>
                </c:pt>
                <c:pt idx="1179">
                  <c:v>42256</c:v>
                </c:pt>
                <c:pt idx="1180">
                  <c:v>42257</c:v>
                </c:pt>
                <c:pt idx="1181">
                  <c:v>42258</c:v>
                </c:pt>
                <c:pt idx="1182">
                  <c:v>42261</c:v>
                </c:pt>
                <c:pt idx="1183">
                  <c:v>42262</c:v>
                </c:pt>
                <c:pt idx="1184">
                  <c:v>42263</c:v>
                </c:pt>
                <c:pt idx="1185">
                  <c:v>42264</c:v>
                </c:pt>
                <c:pt idx="1186">
                  <c:v>42265</c:v>
                </c:pt>
                <c:pt idx="1187">
                  <c:v>42268</c:v>
                </c:pt>
                <c:pt idx="1188">
                  <c:v>42269</c:v>
                </c:pt>
                <c:pt idx="1189">
                  <c:v>42270</c:v>
                </c:pt>
                <c:pt idx="1190">
                  <c:v>42271</c:v>
                </c:pt>
                <c:pt idx="1191">
                  <c:v>42272</c:v>
                </c:pt>
                <c:pt idx="1192">
                  <c:v>42275</c:v>
                </c:pt>
                <c:pt idx="1193">
                  <c:v>42276</c:v>
                </c:pt>
                <c:pt idx="1194">
                  <c:v>42277</c:v>
                </c:pt>
                <c:pt idx="1195">
                  <c:v>42278</c:v>
                </c:pt>
                <c:pt idx="1196">
                  <c:v>42279</c:v>
                </c:pt>
                <c:pt idx="1197">
                  <c:v>42282</c:v>
                </c:pt>
                <c:pt idx="1198">
                  <c:v>42283</c:v>
                </c:pt>
                <c:pt idx="1199">
                  <c:v>42284</c:v>
                </c:pt>
                <c:pt idx="1200">
                  <c:v>42285</c:v>
                </c:pt>
                <c:pt idx="1201">
                  <c:v>42286</c:v>
                </c:pt>
                <c:pt idx="1202">
                  <c:v>42290</c:v>
                </c:pt>
                <c:pt idx="1203">
                  <c:v>42291</c:v>
                </c:pt>
                <c:pt idx="1204">
                  <c:v>42292</c:v>
                </c:pt>
                <c:pt idx="1205">
                  <c:v>42293</c:v>
                </c:pt>
                <c:pt idx="1206">
                  <c:v>42296</c:v>
                </c:pt>
                <c:pt idx="1207">
                  <c:v>42297</c:v>
                </c:pt>
                <c:pt idx="1208">
                  <c:v>42298</c:v>
                </c:pt>
                <c:pt idx="1209">
                  <c:v>42299</c:v>
                </c:pt>
                <c:pt idx="1210">
                  <c:v>42300</c:v>
                </c:pt>
                <c:pt idx="1211">
                  <c:v>42303</c:v>
                </c:pt>
                <c:pt idx="1212">
                  <c:v>42304</c:v>
                </c:pt>
                <c:pt idx="1213">
                  <c:v>42305</c:v>
                </c:pt>
                <c:pt idx="1214">
                  <c:v>42306</c:v>
                </c:pt>
                <c:pt idx="1215">
                  <c:v>42307</c:v>
                </c:pt>
                <c:pt idx="1216">
                  <c:v>42311</c:v>
                </c:pt>
                <c:pt idx="1217">
                  <c:v>42312</c:v>
                </c:pt>
                <c:pt idx="1218">
                  <c:v>42313</c:v>
                </c:pt>
                <c:pt idx="1219">
                  <c:v>42314</c:v>
                </c:pt>
                <c:pt idx="1220">
                  <c:v>42317</c:v>
                </c:pt>
                <c:pt idx="1221">
                  <c:v>42318</c:v>
                </c:pt>
                <c:pt idx="1222">
                  <c:v>42319</c:v>
                </c:pt>
                <c:pt idx="1223">
                  <c:v>42320</c:v>
                </c:pt>
                <c:pt idx="1224">
                  <c:v>42321</c:v>
                </c:pt>
                <c:pt idx="1225">
                  <c:v>42324</c:v>
                </c:pt>
                <c:pt idx="1226">
                  <c:v>42325</c:v>
                </c:pt>
                <c:pt idx="1227">
                  <c:v>42326</c:v>
                </c:pt>
                <c:pt idx="1228">
                  <c:v>42327</c:v>
                </c:pt>
                <c:pt idx="1229">
                  <c:v>42328</c:v>
                </c:pt>
                <c:pt idx="1230">
                  <c:v>42331</c:v>
                </c:pt>
                <c:pt idx="1231">
                  <c:v>42332</c:v>
                </c:pt>
                <c:pt idx="1232">
                  <c:v>42333</c:v>
                </c:pt>
                <c:pt idx="1233">
                  <c:v>42334</c:v>
                </c:pt>
                <c:pt idx="1234">
                  <c:v>42335</c:v>
                </c:pt>
                <c:pt idx="1235">
                  <c:v>42338</c:v>
                </c:pt>
                <c:pt idx="1236">
                  <c:v>42339</c:v>
                </c:pt>
                <c:pt idx="1237">
                  <c:v>42340</c:v>
                </c:pt>
                <c:pt idx="1238">
                  <c:v>42341</c:v>
                </c:pt>
                <c:pt idx="1239">
                  <c:v>42342</c:v>
                </c:pt>
                <c:pt idx="1240">
                  <c:v>42345</c:v>
                </c:pt>
                <c:pt idx="1241">
                  <c:v>42346</c:v>
                </c:pt>
                <c:pt idx="1242">
                  <c:v>42347</c:v>
                </c:pt>
                <c:pt idx="1243">
                  <c:v>42348</c:v>
                </c:pt>
                <c:pt idx="1244">
                  <c:v>42349</c:v>
                </c:pt>
                <c:pt idx="1245">
                  <c:v>42352</c:v>
                </c:pt>
                <c:pt idx="1246">
                  <c:v>42353</c:v>
                </c:pt>
                <c:pt idx="1247">
                  <c:v>42354</c:v>
                </c:pt>
                <c:pt idx="1248">
                  <c:v>42355</c:v>
                </c:pt>
                <c:pt idx="1249">
                  <c:v>42356</c:v>
                </c:pt>
                <c:pt idx="1250">
                  <c:v>42359</c:v>
                </c:pt>
                <c:pt idx="1251">
                  <c:v>42360</c:v>
                </c:pt>
                <c:pt idx="1252">
                  <c:v>42361</c:v>
                </c:pt>
                <c:pt idx="1253">
                  <c:v>42362</c:v>
                </c:pt>
                <c:pt idx="1254">
                  <c:v>42366</c:v>
                </c:pt>
                <c:pt idx="1255">
                  <c:v>42367</c:v>
                </c:pt>
                <c:pt idx="1256">
                  <c:v>42368</c:v>
                </c:pt>
                <c:pt idx="1257">
                  <c:v>42369</c:v>
                </c:pt>
                <c:pt idx="1258">
                  <c:v>42373</c:v>
                </c:pt>
                <c:pt idx="1259">
                  <c:v>42374</c:v>
                </c:pt>
                <c:pt idx="1260">
                  <c:v>42375</c:v>
                </c:pt>
                <c:pt idx="1261">
                  <c:v>42376</c:v>
                </c:pt>
                <c:pt idx="1262">
                  <c:v>42377</c:v>
                </c:pt>
                <c:pt idx="1263">
                  <c:v>42380</c:v>
                </c:pt>
                <c:pt idx="1264">
                  <c:v>42381</c:v>
                </c:pt>
                <c:pt idx="1265">
                  <c:v>42382</c:v>
                </c:pt>
                <c:pt idx="1266">
                  <c:v>42383</c:v>
                </c:pt>
                <c:pt idx="1267">
                  <c:v>42384</c:v>
                </c:pt>
                <c:pt idx="1268">
                  <c:v>42387</c:v>
                </c:pt>
                <c:pt idx="1269">
                  <c:v>42388</c:v>
                </c:pt>
                <c:pt idx="1270">
                  <c:v>42389</c:v>
                </c:pt>
                <c:pt idx="1271">
                  <c:v>42390</c:v>
                </c:pt>
                <c:pt idx="1272">
                  <c:v>42391</c:v>
                </c:pt>
                <c:pt idx="1273">
                  <c:v>42394</c:v>
                </c:pt>
                <c:pt idx="1274">
                  <c:v>42395</c:v>
                </c:pt>
                <c:pt idx="1275">
                  <c:v>42396</c:v>
                </c:pt>
                <c:pt idx="1276">
                  <c:v>42397</c:v>
                </c:pt>
                <c:pt idx="1277">
                  <c:v>42398</c:v>
                </c:pt>
                <c:pt idx="1278">
                  <c:v>42401</c:v>
                </c:pt>
                <c:pt idx="1279">
                  <c:v>42402</c:v>
                </c:pt>
                <c:pt idx="1280">
                  <c:v>42403</c:v>
                </c:pt>
                <c:pt idx="1281">
                  <c:v>42404</c:v>
                </c:pt>
                <c:pt idx="1282">
                  <c:v>42405</c:v>
                </c:pt>
                <c:pt idx="1283">
                  <c:v>42410</c:v>
                </c:pt>
                <c:pt idx="1284">
                  <c:v>42411</c:v>
                </c:pt>
                <c:pt idx="1285">
                  <c:v>42412</c:v>
                </c:pt>
                <c:pt idx="1286">
                  <c:v>42415</c:v>
                </c:pt>
                <c:pt idx="1287">
                  <c:v>42416</c:v>
                </c:pt>
                <c:pt idx="1288">
                  <c:v>42417</c:v>
                </c:pt>
                <c:pt idx="1289">
                  <c:v>42418</c:v>
                </c:pt>
                <c:pt idx="1290">
                  <c:v>42419</c:v>
                </c:pt>
                <c:pt idx="1291">
                  <c:v>42422</c:v>
                </c:pt>
                <c:pt idx="1292">
                  <c:v>42423</c:v>
                </c:pt>
                <c:pt idx="1293">
                  <c:v>42424</c:v>
                </c:pt>
                <c:pt idx="1294">
                  <c:v>42425</c:v>
                </c:pt>
                <c:pt idx="1295">
                  <c:v>42426</c:v>
                </c:pt>
                <c:pt idx="1296">
                  <c:v>42429</c:v>
                </c:pt>
                <c:pt idx="1297">
                  <c:v>42430</c:v>
                </c:pt>
                <c:pt idx="1298">
                  <c:v>42431</c:v>
                </c:pt>
                <c:pt idx="1299">
                  <c:v>42432</c:v>
                </c:pt>
                <c:pt idx="1300">
                  <c:v>42433</c:v>
                </c:pt>
                <c:pt idx="1301">
                  <c:v>42436</c:v>
                </c:pt>
                <c:pt idx="1302">
                  <c:v>42437</c:v>
                </c:pt>
                <c:pt idx="1303">
                  <c:v>42438</c:v>
                </c:pt>
                <c:pt idx="1304">
                  <c:v>42439</c:v>
                </c:pt>
                <c:pt idx="1305">
                  <c:v>42440</c:v>
                </c:pt>
                <c:pt idx="1306">
                  <c:v>42443</c:v>
                </c:pt>
                <c:pt idx="1307">
                  <c:v>42444</c:v>
                </c:pt>
                <c:pt idx="1308">
                  <c:v>42445</c:v>
                </c:pt>
                <c:pt idx="1309">
                  <c:v>42446</c:v>
                </c:pt>
                <c:pt idx="1310">
                  <c:v>42447</c:v>
                </c:pt>
                <c:pt idx="1311">
                  <c:v>42450</c:v>
                </c:pt>
                <c:pt idx="1312">
                  <c:v>42451</c:v>
                </c:pt>
                <c:pt idx="1313">
                  <c:v>42452</c:v>
                </c:pt>
                <c:pt idx="1314">
                  <c:v>42453</c:v>
                </c:pt>
                <c:pt idx="1315">
                  <c:v>42457</c:v>
                </c:pt>
                <c:pt idx="1316">
                  <c:v>42458</c:v>
                </c:pt>
                <c:pt idx="1317">
                  <c:v>42459</c:v>
                </c:pt>
                <c:pt idx="1318">
                  <c:v>42460</c:v>
                </c:pt>
                <c:pt idx="1319">
                  <c:v>42461</c:v>
                </c:pt>
                <c:pt idx="1320">
                  <c:v>42464</c:v>
                </c:pt>
                <c:pt idx="1321">
                  <c:v>42465</c:v>
                </c:pt>
                <c:pt idx="1322">
                  <c:v>42466</c:v>
                </c:pt>
                <c:pt idx="1323">
                  <c:v>42467</c:v>
                </c:pt>
                <c:pt idx="1324">
                  <c:v>42468</c:v>
                </c:pt>
                <c:pt idx="1325">
                  <c:v>42471</c:v>
                </c:pt>
                <c:pt idx="1326">
                  <c:v>42472</c:v>
                </c:pt>
                <c:pt idx="1327">
                  <c:v>42473</c:v>
                </c:pt>
                <c:pt idx="1328">
                  <c:v>42474</c:v>
                </c:pt>
                <c:pt idx="1329">
                  <c:v>42475</c:v>
                </c:pt>
                <c:pt idx="1330">
                  <c:v>42478</c:v>
                </c:pt>
                <c:pt idx="1331">
                  <c:v>42479</c:v>
                </c:pt>
                <c:pt idx="1332">
                  <c:v>42480</c:v>
                </c:pt>
                <c:pt idx="1333">
                  <c:v>42482</c:v>
                </c:pt>
                <c:pt idx="1334">
                  <c:v>42485</c:v>
                </c:pt>
                <c:pt idx="1335">
                  <c:v>42486</c:v>
                </c:pt>
                <c:pt idx="1336">
                  <c:v>42487</c:v>
                </c:pt>
                <c:pt idx="1337">
                  <c:v>42488</c:v>
                </c:pt>
                <c:pt idx="1338">
                  <c:v>42489</c:v>
                </c:pt>
                <c:pt idx="1339">
                  <c:v>42492</c:v>
                </c:pt>
                <c:pt idx="1340">
                  <c:v>42493</c:v>
                </c:pt>
                <c:pt idx="1341">
                  <c:v>42494</c:v>
                </c:pt>
                <c:pt idx="1342">
                  <c:v>42495</c:v>
                </c:pt>
                <c:pt idx="1343">
                  <c:v>42496</c:v>
                </c:pt>
                <c:pt idx="1344">
                  <c:v>42499</c:v>
                </c:pt>
                <c:pt idx="1345">
                  <c:v>42500</c:v>
                </c:pt>
                <c:pt idx="1346">
                  <c:v>42501</c:v>
                </c:pt>
                <c:pt idx="1347">
                  <c:v>42502</c:v>
                </c:pt>
                <c:pt idx="1348">
                  <c:v>42503</c:v>
                </c:pt>
                <c:pt idx="1349">
                  <c:v>42506</c:v>
                </c:pt>
                <c:pt idx="1350">
                  <c:v>42507</c:v>
                </c:pt>
                <c:pt idx="1351">
                  <c:v>42508</c:v>
                </c:pt>
                <c:pt idx="1352">
                  <c:v>42509</c:v>
                </c:pt>
                <c:pt idx="1353">
                  <c:v>42510</c:v>
                </c:pt>
                <c:pt idx="1354">
                  <c:v>42513</c:v>
                </c:pt>
                <c:pt idx="1355">
                  <c:v>42514</c:v>
                </c:pt>
                <c:pt idx="1356">
                  <c:v>42515</c:v>
                </c:pt>
                <c:pt idx="1357">
                  <c:v>42517</c:v>
                </c:pt>
                <c:pt idx="1358">
                  <c:v>42520</c:v>
                </c:pt>
                <c:pt idx="1359">
                  <c:v>42521</c:v>
                </c:pt>
                <c:pt idx="1360">
                  <c:v>42522</c:v>
                </c:pt>
                <c:pt idx="1361">
                  <c:v>42523</c:v>
                </c:pt>
                <c:pt idx="1362">
                  <c:v>42524</c:v>
                </c:pt>
                <c:pt idx="1363">
                  <c:v>42527</c:v>
                </c:pt>
                <c:pt idx="1364">
                  <c:v>42528</c:v>
                </c:pt>
                <c:pt idx="1365">
                  <c:v>42529</c:v>
                </c:pt>
                <c:pt idx="1366">
                  <c:v>42530</c:v>
                </c:pt>
                <c:pt idx="1367">
                  <c:v>42531</c:v>
                </c:pt>
                <c:pt idx="1368">
                  <c:v>42534</c:v>
                </c:pt>
                <c:pt idx="1369">
                  <c:v>42535</c:v>
                </c:pt>
                <c:pt idx="1370">
                  <c:v>42536</c:v>
                </c:pt>
                <c:pt idx="1371">
                  <c:v>42537</c:v>
                </c:pt>
                <c:pt idx="1372">
                  <c:v>42538</c:v>
                </c:pt>
                <c:pt idx="1373">
                  <c:v>42541</c:v>
                </c:pt>
                <c:pt idx="1374">
                  <c:v>42542</c:v>
                </c:pt>
                <c:pt idx="1375">
                  <c:v>42543</c:v>
                </c:pt>
                <c:pt idx="1376">
                  <c:v>42544</c:v>
                </c:pt>
                <c:pt idx="1377">
                  <c:v>42545</c:v>
                </c:pt>
                <c:pt idx="1378">
                  <c:v>42548</c:v>
                </c:pt>
                <c:pt idx="1379">
                  <c:v>42549</c:v>
                </c:pt>
                <c:pt idx="1380">
                  <c:v>42550</c:v>
                </c:pt>
                <c:pt idx="1381">
                  <c:v>42551</c:v>
                </c:pt>
                <c:pt idx="1382">
                  <c:v>42552</c:v>
                </c:pt>
                <c:pt idx="1383">
                  <c:v>42555</c:v>
                </c:pt>
                <c:pt idx="1384">
                  <c:v>42556</c:v>
                </c:pt>
                <c:pt idx="1385">
                  <c:v>42557</c:v>
                </c:pt>
                <c:pt idx="1386">
                  <c:v>42558</c:v>
                </c:pt>
                <c:pt idx="1387">
                  <c:v>42559</c:v>
                </c:pt>
                <c:pt idx="1388">
                  <c:v>42562</c:v>
                </c:pt>
                <c:pt idx="1389">
                  <c:v>42563</c:v>
                </c:pt>
                <c:pt idx="1390">
                  <c:v>42564</c:v>
                </c:pt>
                <c:pt idx="1391">
                  <c:v>42565</c:v>
                </c:pt>
                <c:pt idx="1392">
                  <c:v>42566</c:v>
                </c:pt>
                <c:pt idx="1393">
                  <c:v>42569</c:v>
                </c:pt>
                <c:pt idx="1394">
                  <c:v>42570</c:v>
                </c:pt>
                <c:pt idx="1395">
                  <c:v>42571</c:v>
                </c:pt>
                <c:pt idx="1396">
                  <c:v>42572</c:v>
                </c:pt>
                <c:pt idx="1397">
                  <c:v>42573</c:v>
                </c:pt>
                <c:pt idx="1398">
                  <c:v>42576</c:v>
                </c:pt>
                <c:pt idx="1399">
                  <c:v>42577</c:v>
                </c:pt>
                <c:pt idx="1400">
                  <c:v>42578</c:v>
                </c:pt>
                <c:pt idx="1401">
                  <c:v>42579</c:v>
                </c:pt>
                <c:pt idx="1402">
                  <c:v>42580</c:v>
                </c:pt>
                <c:pt idx="1403">
                  <c:v>42583</c:v>
                </c:pt>
                <c:pt idx="1404">
                  <c:v>42584</c:v>
                </c:pt>
                <c:pt idx="1405">
                  <c:v>42585</c:v>
                </c:pt>
                <c:pt idx="1406">
                  <c:v>42586</c:v>
                </c:pt>
                <c:pt idx="1407">
                  <c:v>42587</c:v>
                </c:pt>
                <c:pt idx="1408">
                  <c:v>42590</c:v>
                </c:pt>
                <c:pt idx="1409">
                  <c:v>42591</c:v>
                </c:pt>
                <c:pt idx="1410">
                  <c:v>42592</c:v>
                </c:pt>
                <c:pt idx="1411">
                  <c:v>42593</c:v>
                </c:pt>
                <c:pt idx="1412">
                  <c:v>42594</c:v>
                </c:pt>
                <c:pt idx="1413">
                  <c:v>42597</c:v>
                </c:pt>
                <c:pt idx="1414">
                  <c:v>42598</c:v>
                </c:pt>
                <c:pt idx="1415">
                  <c:v>42599</c:v>
                </c:pt>
                <c:pt idx="1416">
                  <c:v>42600</c:v>
                </c:pt>
                <c:pt idx="1417">
                  <c:v>42601</c:v>
                </c:pt>
                <c:pt idx="1418">
                  <c:v>42604</c:v>
                </c:pt>
                <c:pt idx="1419">
                  <c:v>42605</c:v>
                </c:pt>
                <c:pt idx="1420">
                  <c:v>42606</c:v>
                </c:pt>
                <c:pt idx="1421">
                  <c:v>42607</c:v>
                </c:pt>
                <c:pt idx="1422">
                  <c:v>42608</c:v>
                </c:pt>
                <c:pt idx="1423">
                  <c:v>42611</c:v>
                </c:pt>
                <c:pt idx="1424">
                  <c:v>42612</c:v>
                </c:pt>
                <c:pt idx="1425">
                  <c:v>42613</c:v>
                </c:pt>
                <c:pt idx="1426">
                  <c:v>42614</c:v>
                </c:pt>
                <c:pt idx="1427">
                  <c:v>42615</c:v>
                </c:pt>
                <c:pt idx="1428">
                  <c:v>42618</c:v>
                </c:pt>
                <c:pt idx="1429">
                  <c:v>42619</c:v>
                </c:pt>
                <c:pt idx="1430">
                  <c:v>42621</c:v>
                </c:pt>
                <c:pt idx="1431">
                  <c:v>42622</c:v>
                </c:pt>
                <c:pt idx="1432">
                  <c:v>42625</c:v>
                </c:pt>
                <c:pt idx="1433">
                  <c:v>42626</c:v>
                </c:pt>
                <c:pt idx="1434">
                  <c:v>42627</c:v>
                </c:pt>
                <c:pt idx="1435">
                  <c:v>42628</c:v>
                </c:pt>
                <c:pt idx="1436">
                  <c:v>42629</c:v>
                </c:pt>
                <c:pt idx="1437">
                  <c:v>42632</c:v>
                </c:pt>
                <c:pt idx="1438">
                  <c:v>42633</c:v>
                </c:pt>
                <c:pt idx="1439">
                  <c:v>42634</c:v>
                </c:pt>
                <c:pt idx="1440">
                  <c:v>42635</c:v>
                </c:pt>
                <c:pt idx="1441">
                  <c:v>42636</c:v>
                </c:pt>
                <c:pt idx="1442">
                  <c:v>42639</c:v>
                </c:pt>
                <c:pt idx="1443">
                  <c:v>42640</c:v>
                </c:pt>
                <c:pt idx="1444">
                  <c:v>42641</c:v>
                </c:pt>
                <c:pt idx="1445">
                  <c:v>42642</c:v>
                </c:pt>
                <c:pt idx="1446">
                  <c:v>42643</c:v>
                </c:pt>
                <c:pt idx="1447">
                  <c:v>42646</c:v>
                </c:pt>
                <c:pt idx="1448">
                  <c:v>42647</c:v>
                </c:pt>
                <c:pt idx="1449">
                  <c:v>42648</c:v>
                </c:pt>
                <c:pt idx="1450">
                  <c:v>42649</c:v>
                </c:pt>
                <c:pt idx="1451">
                  <c:v>42650</c:v>
                </c:pt>
                <c:pt idx="1452">
                  <c:v>42653</c:v>
                </c:pt>
                <c:pt idx="1453">
                  <c:v>42654</c:v>
                </c:pt>
                <c:pt idx="1454">
                  <c:v>42656</c:v>
                </c:pt>
                <c:pt idx="1455">
                  <c:v>42657</c:v>
                </c:pt>
                <c:pt idx="1456">
                  <c:v>42660</c:v>
                </c:pt>
                <c:pt idx="1457">
                  <c:v>42661</c:v>
                </c:pt>
                <c:pt idx="1458">
                  <c:v>42662</c:v>
                </c:pt>
                <c:pt idx="1459">
                  <c:v>42663</c:v>
                </c:pt>
                <c:pt idx="1460">
                  <c:v>42664</c:v>
                </c:pt>
                <c:pt idx="1461">
                  <c:v>42667</c:v>
                </c:pt>
                <c:pt idx="1462">
                  <c:v>42668</c:v>
                </c:pt>
                <c:pt idx="1463">
                  <c:v>42669</c:v>
                </c:pt>
                <c:pt idx="1464">
                  <c:v>42670</c:v>
                </c:pt>
                <c:pt idx="1465">
                  <c:v>42671</c:v>
                </c:pt>
                <c:pt idx="1466">
                  <c:v>42674</c:v>
                </c:pt>
                <c:pt idx="1467">
                  <c:v>42675</c:v>
                </c:pt>
                <c:pt idx="1468">
                  <c:v>42677</c:v>
                </c:pt>
                <c:pt idx="1469">
                  <c:v>42678</c:v>
                </c:pt>
                <c:pt idx="1470">
                  <c:v>42681</c:v>
                </c:pt>
                <c:pt idx="1471">
                  <c:v>42682</c:v>
                </c:pt>
                <c:pt idx="1472">
                  <c:v>42683</c:v>
                </c:pt>
                <c:pt idx="1473">
                  <c:v>42684</c:v>
                </c:pt>
                <c:pt idx="1474">
                  <c:v>42685</c:v>
                </c:pt>
                <c:pt idx="1475">
                  <c:v>42688</c:v>
                </c:pt>
                <c:pt idx="1476">
                  <c:v>42690</c:v>
                </c:pt>
                <c:pt idx="1477">
                  <c:v>42691</c:v>
                </c:pt>
                <c:pt idx="1478">
                  <c:v>42692</c:v>
                </c:pt>
                <c:pt idx="1479">
                  <c:v>42695</c:v>
                </c:pt>
                <c:pt idx="1480">
                  <c:v>42696</c:v>
                </c:pt>
                <c:pt idx="1481">
                  <c:v>42697</c:v>
                </c:pt>
                <c:pt idx="1482">
                  <c:v>42698</c:v>
                </c:pt>
                <c:pt idx="1483">
                  <c:v>42699</c:v>
                </c:pt>
                <c:pt idx="1484">
                  <c:v>42702</c:v>
                </c:pt>
                <c:pt idx="1485">
                  <c:v>42703</c:v>
                </c:pt>
                <c:pt idx="1486">
                  <c:v>42704</c:v>
                </c:pt>
                <c:pt idx="1487">
                  <c:v>42705</c:v>
                </c:pt>
                <c:pt idx="1488">
                  <c:v>42706</c:v>
                </c:pt>
                <c:pt idx="1489">
                  <c:v>42709</c:v>
                </c:pt>
                <c:pt idx="1490">
                  <c:v>42710</c:v>
                </c:pt>
                <c:pt idx="1491">
                  <c:v>42711</c:v>
                </c:pt>
                <c:pt idx="1492">
                  <c:v>42712</c:v>
                </c:pt>
                <c:pt idx="1493">
                  <c:v>42713</c:v>
                </c:pt>
                <c:pt idx="1494">
                  <c:v>42716</c:v>
                </c:pt>
                <c:pt idx="1495">
                  <c:v>42717</c:v>
                </c:pt>
                <c:pt idx="1496">
                  <c:v>42718</c:v>
                </c:pt>
                <c:pt idx="1497">
                  <c:v>42719</c:v>
                </c:pt>
                <c:pt idx="1498">
                  <c:v>42720</c:v>
                </c:pt>
                <c:pt idx="1499">
                  <c:v>42723</c:v>
                </c:pt>
                <c:pt idx="1500">
                  <c:v>42724</c:v>
                </c:pt>
                <c:pt idx="1501">
                  <c:v>42725</c:v>
                </c:pt>
                <c:pt idx="1502">
                  <c:v>42726</c:v>
                </c:pt>
                <c:pt idx="1503">
                  <c:v>42727</c:v>
                </c:pt>
                <c:pt idx="1504">
                  <c:v>42730</c:v>
                </c:pt>
                <c:pt idx="1505">
                  <c:v>42731</c:v>
                </c:pt>
                <c:pt idx="1506">
                  <c:v>42732</c:v>
                </c:pt>
                <c:pt idx="1507">
                  <c:v>42733</c:v>
                </c:pt>
                <c:pt idx="1508">
                  <c:v>42734</c:v>
                </c:pt>
                <c:pt idx="1509">
                  <c:v>42737</c:v>
                </c:pt>
                <c:pt idx="1510">
                  <c:v>42738</c:v>
                </c:pt>
                <c:pt idx="1511">
                  <c:v>42739</c:v>
                </c:pt>
                <c:pt idx="1512">
                  <c:v>42740</c:v>
                </c:pt>
                <c:pt idx="1513">
                  <c:v>42741</c:v>
                </c:pt>
                <c:pt idx="1514">
                  <c:v>42744</c:v>
                </c:pt>
                <c:pt idx="1515">
                  <c:v>42745</c:v>
                </c:pt>
                <c:pt idx="1516">
                  <c:v>42746</c:v>
                </c:pt>
                <c:pt idx="1517">
                  <c:v>42747</c:v>
                </c:pt>
                <c:pt idx="1518">
                  <c:v>42748</c:v>
                </c:pt>
                <c:pt idx="1519">
                  <c:v>42751</c:v>
                </c:pt>
                <c:pt idx="1520">
                  <c:v>42752</c:v>
                </c:pt>
                <c:pt idx="1521">
                  <c:v>42753</c:v>
                </c:pt>
                <c:pt idx="1522">
                  <c:v>42754</c:v>
                </c:pt>
                <c:pt idx="1523">
                  <c:v>42755</c:v>
                </c:pt>
                <c:pt idx="1524">
                  <c:v>42758</c:v>
                </c:pt>
                <c:pt idx="1525">
                  <c:v>42759</c:v>
                </c:pt>
                <c:pt idx="1526">
                  <c:v>42760</c:v>
                </c:pt>
                <c:pt idx="1527">
                  <c:v>42761</c:v>
                </c:pt>
                <c:pt idx="1528">
                  <c:v>42762</c:v>
                </c:pt>
                <c:pt idx="1529">
                  <c:v>42765</c:v>
                </c:pt>
                <c:pt idx="1530">
                  <c:v>42766</c:v>
                </c:pt>
                <c:pt idx="1531">
                  <c:v>42767</c:v>
                </c:pt>
                <c:pt idx="1532">
                  <c:v>42768</c:v>
                </c:pt>
                <c:pt idx="1533">
                  <c:v>42769</c:v>
                </c:pt>
                <c:pt idx="1534">
                  <c:v>42772</c:v>
                </c:pt>
                <c:pt idx="1535">
                  <c:v>42773</c:v>
                </c:pt>
                <c:pt idx="1536">
                  <c:v>42774</c:v>
                </c:pt>
                <c:pt idx="1537">
                  <c:v>42775</c:v>
                </c:pt>
                <c:pt idx="1538">
                  <c:v>42776</c:v>
                </c:pt>
                <c:pt idx="1539">
                  <c:v>42779</c:v>
                </c:pt>
                <c:pt idx="1540">
                  <c:v>42780</c:v>
                </c:pt>
                <c:pt idx="1541">
                  <c:v>42781</c:v>
                </c:pt>
                <c:pt idx="1542">
                  <c:v>42782</c:v>
                </c:pt>
                <c:pt idx="1543">
                  <c:v>42783</c:v>
                </c:pt>
                <c:pt idx="1544">
                  <c:v>42786</c:v>
                </c:pt>
                <c:pt idx="1545">
                  <c:v>42787</c:v>
                </c:pt>
                <c:pt idx="1546">
                  <c:v>42788</c:v>
                </c:pt>
                <c:pt idx="1547">
                  <c:v>42789</c:v>
                </c:pt>
                <c:pt idx="1548">
                  <c:v>42790</c:v>
                </c:pt>
                <c:pt idx="1549">
                  <c:v>42795</c:v>
                </c:pt>
                <c:pt idx="1550">
                  <c:v>42796</c:v>
                </c:pt>
                <c:pt idx="1551">
                  <c:v>42797</c:v>
                </c:pt>
                <c:pt idx="1552">
                  <c:v>42800</c:v>
                </c:pt>
                <c:pt idx="1553">
                  <c:v>42801</c:v>
                </c:pt>
                <c:pt idx="1554">
                  <c:v>42802</c:v>
                </c:pt>
                <c:pt idx="1555">
                  <c:v>42803</c:v>
                </c:pt>
                <c:pt idx="1556">
                  <c:v>42804</c:v>
                </c:pt>
                <c:pt idx="1557">
                  <c:v>42807</c:v>
                </c:pt>
                <c:pt idx="1558">
                  <c:v>42808</c:v>
                </c:pt>
                <c:pt idx="1559">
                  <c:v>42809</c:v>
                </c:pt>
                <c:pt idx="1560">
                  <c:v>42810</c:v>
                </c:pt>
                <c:pt idx="1561">
                  <c:v>42811</c:v>
                </c:pt>
                <c:pt idx="1562">
                  <c:v>42814</c:v>
                </c:pt>
                <c:pt idx="1563">
                  <c:v>42815</c:v>
                </c:pt>
                <c:pt idx="1564">
                  <c:v>42816</c:v>
                </c:pt>
                <c:pt idx="1565">
                  <c:v>42817</c:v>
                </c:pt>
                <c:pt idx="1566">
                  <c:v>42818</c:v>
                </c:pt>
                <c:pt idx="1567">
                  <c:v>42821</c:v>
                </c:pt>
                <c:pt idx="1568">
                  <c:v>42822</c:v>
                </c:pt>
                <c:pt idx="1569">
                  <c:v>42823</c:v>
                </c:pt>
                <c:pt idx="1570">
                  <c:v>42824</c:v>
                </c:pt>
                <c:pt idx="1571">
                  <c:v>42825</c:v>
                </c:pt>
                <c:pt idx="1572">
                  <c:v>42828</c:v>
                </c:pt>
                <c:pt idx="1573">
                  <c:v>42829</c:v>
                </c:pt>
                <c:pt idx="1574">
                  <c:v>42830</c:v>
                </c:pt>
                <c:pt idx="1575">
                  <c:v>42831</c:v>
                </c:pt>
                <c:pt idx="1576">
                  <c:v>42832</c:v>
                </c:pt>
                <c:pt idx="1577">
                  <c:v>42835</c:v>
                </c:pt>
                <c:pt idx="1578">
                  <c:v>42836</c:v>
                </c:pt>
                <c:pt idx="1579">
                  <c:v>42837</c:v>
                </c:pt>
                <c:pt idx="1580">
                  <c:v>42838</c:v>
                </c:pt>
                <c:pt idx="1581">
                  <c:v>42842</c:v>
                </c:pt>
                <c:pt idx="1582">
                  <c:v>42843</c:v>
                </c:pt>
                <c:pt idx="1583">
                  <c:v>42844</c:v>
                </c:pt>
                <c:pt idx="1584">
                  <c:v>42845</c:v>
                </c:pt>
                <c:pt idx="1585">
                  <c:v>42849</c:v>
                </c:pt>
                <c:pt idx="1586">
                  <c:v>42850</c:v>
                </c:pt>
                <c:pt idx="1587">
                  <c:v>42851</c:v>
                </c:pt>
                <c:pt idx="1588">
                  <c:v>42852</c:v>
                </c:pt>
                <c:pt idx="1589">
                  <c:v>42853</c:v>
                </c:pt>
                <c:pt idx="1590">
                  <c:v>42857</c:v>
                </c:pt>
                <c:pt idx="1591">
                  <c:v>42858</c:v>
                </c:pt>
                <c:pt idx="1592">
                  <c:v>42859</c:v>
                </c:pt>
                <c:pt idx="1593">
                  <c:v>42860</c:v>
                </c:pt>
                <c:pt idx="1594">
                  <c:v>42863</c:v>
                </c:pt>
                <c:pt idx="1595">
                  <c:v>42864</c:v>
                </c:pt>
                <c:pt idx="1596">
                  <c:v>42865</c:v>
                </c:pt>
                <c:pt idx="1597">
                  <c:v>42866</c:v>
                </c:pt>
                <c:pt idx="1598">
                  <c:v>42867</c:v>
                </c:pt>
                <c:pt idx="1599">
                  <c:v>42870</c:v>
                </c:pt>
                <c:pt idx="1600">
                  <c:v>42871</c:v>
                </c:pt>
                <c:pt idx="1601">
                  <c:v>42872</c:v>
                </c:pt>
                <c:pt idx="1602">
                  <c:v>42873</c:v>
                </c:pt>
                <c:pt idx="1603">
                  <c:v>42874</c:v>
                </c:pt>
                <c:pt idx="1604">
                  <c:v>42877</c:v>
                </c:pt>
                <c:pt idx="1605">
                  <c:v>42878</c:v>
                </c:pt>
                <c:pt idx="1606">
                  <c:v>42879</c:v>
                </c:pt>
                <c:pt idx="1607">
                  <c:v>42880</c:v>
                </c:pt>
                <c:pt idx="1608">
                  <c:v>42881</c:v>
                </c:pt>
                <c:pt idx="1609">
                  <c:v>42884</c:v>
                </c:pt>
                <c:pt idx="1610">
                  <c:v>42885</c:v>
                </c:pt>
                <c:pt idx="1611">
                  <c:v>42886</c:v>
                </c:pt>
                <c:pt idx="1612">
                  <c:v>42887</c:v>
                </c:pt>
                <c:pt idx="1613">
                  <c:v>42888</c:v>
                </c:pt>
                <c:pt idx="1614">
                  <c:v>42891</c:v>
                </c:pt>
                <c:pt idx="1615">
                  <c:v>42892</c:v>
                </c:pt>
                <c:pt idx="1616">
                  <c:v>42893</c:v>
                </c:pt>
                <c:pt idx="1617">
                  <c:v>42894</c:v>
                </c:pt>
                <c:pt idx="1618">
                  <c:v>42895</c:v>
                </c:pt>
                <c:pt idx="1619">
                  <c:v>42898</c:v>
                </c:pt>
                <c:pt idx="1620">
                  <c:v>42899</c:v>
                </c:pt>
                <c:pt idx="1621">
                  <c:v>42900</c:v>
                </c:pt>
                <c:pt idx="1622">
                  <c:v>42902</c:v>
                </c:pt>
                <c:pt idx="1623">
                  <c:v>42905</c:v>
                </c:pt>
                <c:pt idx="1624">
                  <c:v>42906</c:v>
                </c:pt>
                <c:pt idx="1625">
                  <c:v>42907</c:v>
                </c:pt>
                <c:pt idx="1626">
                  <c:v>42908</c:v>
                </c:pt>
                <c:pt idx="1627">
                  <c:v>42909</c:v>
                </c:pt>
                <c:pt idx="1628">
                  <c:v>42912</c:v>
                </c:pt>
                <c:pt idx="1629">
                  <c:v>42913</c:v>
                </c:pt>
                <c:pt idx="1630">
                  <c:v>42914</c:v>
                </c:pt>
                <c:pt idx="1631">
                  <c:v>42915</c:v>
                </c:pt>
                <c:pt idx="1632">
                  <c:v>42916</c:v>
                </c:pt>
                <c:pt idx="1633">
                  <c:v>42919</c:v>
                </c:pt>
                <c:pt idx="1634">
                  <c:v>42920</c:v>
                </c:pt>
                <c:pt idx="1635">
                  <c:v>42921</c:v>
                </c:pt>
                <c:pt idx="1636">
                  <c:v>42922</c:v>
                </c:pt>
                <c:pt idx="1637">
                  <c:v>42923</c:v>
                </c:pt>
                <c:pt idx="1638">
                  <c:v>42926</c:v>
                </c:pt>
                <c:pt idx="1639">
                  <c:v>42927</c:v>
                </c:pt>
                <c:pt idx="1640">
                  <c:v>42928</c:v>
                </c:pt>
                <c:pt idx="1641">
                  <c:v>42929</c:v>
                </c:pt>
                <c:pt idx="1642">
                  <c:v>42930</c:v>
                </c:pt>
                <c:pt idx="1643">
                  <c:v>42933</c:v>
                </c:pt>
                <c:pt idx="1644">
                  <c:v>42934</c:v>
                </c:pt>
                <c:pt idx="1645">
                  <c:v>42935</c:v>
                </c:pt>
                <c:pt idx="1646">
                  <c:v>42936</c:v>
                </c:pt>
                <c:pt idx="1647">
                  <c:v>42937</c:v>
                </c:pt>
                <c:pt idx="1648">
                  <c:v>42940</c:v>
                </c:pt>
                <c:pt idx="1649">
                  <c:v>42941</c:v>
                </c:pt>
                <c:pt idx="1650">
                  <c:v>42942</c:v>
                </c:pt>
                <c:pt idx="1651">
                  <c:v>42943</c:v>
                </c:pt>
                <c:pt idx="1652">
                  <c:v>42944</c:v>
                </c:pt>
                <c:pt idx="1653">
                  <c:v>42947</c:v>
                </c:pt>
                <c:pt idx="1654">
                  <c:v>42948</c:v>
                </c:pt>
                <c:pt idx="1655">
                  <c:v>42949</c:v>
                </c:pt>
                <c:pt idx="1656">
                  <c:v>42950</c:v>
                </c:pt>
                <c:pt idx="1657">
                  <c:v>42951</c:v>
                </c:pt>
                <c:pt idx="1658">
                  <c:v>42954</c:v>
                </c:pt>
                <c:pt idx="1659">
                  <c:v>42955</c:v>
                </c:pt>
                <c:pt idx="1660">
                  <c:v>42956</c:v>
                </c:pt>
                <c:pt idx="1661">
                  <c:v>42957</c:v>
                </c:pt>
                <c:pt idx="1662">
                  <c:v>42958</c:v>
                </c:pt>
                <c:pt idx="1663">
                  <c:v>42961</c:v>
                </c:pt>
                <c:pt idx="1664">
                  <c:v>42962</c:v>
                </c:pt>
                <c:pt idx="1665">
                  <c:v>42963</c:v>
                </c:pt>
                <c:pt idx="1666">
                  <c:v>42964</c:v>
                </c:pt>
                <c:pt idx="1667">
                  <c:v>42965</c:v>
                </c:pt>
                <c:pt idx="1668">
                  <c:v>42968</c:v>
                </c:pt>
                <c:pt idx="1669">
                  <c:v>42969</c:v>
                </c:pt>
                <c:pt idx="1670">
                  <c:v>42970</c:v>
                </c:pt>
                <c:pt idx="1671">
                  <c:v>42971</c:v>
                </c:pt>
                <c:pt idx="1672">
                  <c:v>42972</c:v>
                </c:pt>
                <c:pt idx="1673">
                  <c:v>42975</c:v>
                </c:pt>
                <c:pt idx="1674">
                  <c:v>42976</c:v>
                </c:pt>
                <c:pt idx="1675">
                  <c:v>42977</c:v>
                </c:pt>
                <c:pt idx="1676">
                  <c:v>42978</c:v>
                </c:pt>
                <c:pt idx="1677">
                  <c:v>42979</c:v>
                </c:pt>
                <c:pt idx="1678">
                  <c:v>42982</c:v>
                </c:pt>
                <c:pt idx="1679">
                  <c:v>42983</c:v>
                </c:pt>
                <c:pt idx="1680">
                  <c:v>42984</c:v>
                </c:pt>
                <c:pt idx="1681">
                  <c:v>42986</c:v>
                </c:pt>
                <c:pt idx="1682">
                  <c:v>42989</c:v>
                </c:pt>
                <c:pt idx="1683">
                  <c:v>42990</c:v>
                </c:pt>
                <c:pt idx="1684">
                  <c:v>42991</c:v>
                </c:pt>
                <c:pt idx="1685">
                  <c:v>42992</c:v>
                </c:pt>
                <c:pt idx="1686">
                  <c:v>42993</c:v>
                </c:pt>
                <c:pt idx="1687">
                  <c:v>42996</c:v>
                </c:pt>
                <c:pt idx="1688">
                  <c:v>42997</c:v>
                </c:pt>
                <c:pt idx="1689">
                  <c:v>42998</c:v>
                </c:pt>
                <c:pt idx="1690">
                  <c:v>42999</c:v>
                </c:pt>
                <c:pt idx="1691">
                  <c:v>43000</c:v>
                </c:pt>
                <c:pt idx="1692">
                  <c:v>43003</c:v>
                </c:pt>
                <c:pt idx="1693">
                  <c:v>43004</c:v>
                </c:pt>
                <c:pt idx="1694">
                  <c:v>43005</c:v>
                </c:pt>
                <c:pt idx="1695">
                  <c:v>43006</c:v>
                </c:pt>
                <c:pt idx="1696">
                  <c:v>43007</c:v>
                </c:pt>
                <c:pt idx="1697">
                  <c:v>43010</c:v>
                </c:pt>
                <c:pt idx="1698">
                  <c:v>43011</c:v>
                </c:pt>
                <c:pt idx="1699">
                  <c:v>43012</c:v>
                </c:pt>
                <c:pt idx="1700">
                  <c:v>43013</c:v>
                </c:pt>
                <c:pt idx="1701">
                  <c:v>43014</c:v>
                </c:pt>
                <c:pt idx="1702">
                  <c:v>43017</c:v>
                </c:pt>
                <c:pt idx="1703">
                  <c:v>43018</c:v>
                </c:pt>
                <c:pt idx="1704">
                  <c:v>43019</c:v>
                </c:pt>
                <c:pt idx="1705">
                  <c:v>43021</c:v>
                </c:pt>
                <c:pt idx="1706">
                  <c:v>43024</c:v>
                </c:pt>
                <c:pt idx="1707">
                  <c:v>43025</c:v>
                </c:pt>
                <c:pt idx="1708">
                  <c:v>43026</c:v>
                </c:pt>
                <c:pt idx="1709">
                  <c:v>43027</c:v>
                </c:pt>
                <c:pt idx="1710">
                  <c:v>43028</c:v>
                </c:pt>
                <c:pt idx="1711">
                  <c:v>43031</c:v>
                </c:pt>
                <c:pt idx="1712">
                  <c:v>43032</c:v>
                </c:pt>
                <c:pt idx="1713">
                  <c:v>43033</c:v>
                </c:pt>
                <c:pt idx="1714">
                  <c:v>43034</c:v>
                </c:pt>
                <c:pt idx="1715">
                  <c:v>43035</c:v>
                </c:pt>
                <c:pt idx="1716">
                  <c:v>43038</c:v>
                </c:pt>
                <c:pt idx="1717">
                  <c:v>43039</c:v>
                </c:pt>
                <c:pt idx="1718">
                  <c:v>43040</c:v>
                </c:pt>
                <c:pt idx="1719">
                  <c:v>43042</c:v>
                </c:pt>
                <c:pt idx="1720">
                  <c:v>43045</c:v>
                </c:pt>
                <c:pt idx="1721">
                  <c:v>43046</c:v>
                </c:pt>
                <c:pt idx="1722">
                  <c:v>43047</c:v>
                </c:pt>
                <c:pt idx="1723">
                  <c:v>43048</c:v>
                </c:pt>
                <c:pt idx="1724">
                  <c:v>43049</c:v>
                </c:pt>
                <c:pt idx="1725">
                  <c:v>43052</c:v>
                </c:pt>
                <c:pt idx="1726">
                  <c:v>43053</c:v>
                </c:pt>
                <c:pt idx="1727">
                  <c:v>43055</c:v>
                </c:pt>
                <c:pt idx="1728">
                  <c:v>43056</c:v>
                </c:pt>
                <c:pt idx="1729">
                  <c:v>43059</c:v>
                </c:pt>
                <c:pt idx="1730">
                  <c:v>43060</c:v>
                </c:pt>
                <c:pt idx="1731">
                  <c:v>43061</c:v>
                </c:pt>
                <c:pt idx="1732">
                  <c:v>43062</c:v>
                </c:pt>
                <c:pt idx="1733">
                  <c:v>43063</c:v>
                </c:pt>
                <c:pt idx="1734">
                  <c:v>43066</c:v>
                </c:pt>
                <c:pt idx="1735">
                  <c:v>43067</c:v>
                </c:pt>
                <c:pt idx="1736">
                  <c:v>43068</c:v>
                </c:pt>
                <c:pt idx="1737">
                  <c:v>43069</c:v>
                </c:pt>
                <c:pt idx="1738">
                  <c:v>43070</c:v>
                </c:pt>
                <c:pt idx="1739">
                  <c:v>43073</c:v>
                </c:pt>
                <c:pt idx="1740">
                  <c:v>43074</c:v>
                </c:pt>
                <c:pt idx="1741">
                  <c:v>43075</c:v>
                </c:pt>
                <c:pt idx="1742">
                  <c:v>43076</c:v>
                </c:pt>
                <c:pt idx="1743">
                  <c:v>43077</c:v>
                </c:pt>
                <c:pt idx="1744">
                  <c:v>43080</c:v>
                </c:pt>
                <c:pt idx="1745">
                  <c:v>43081</c:v>
                </c:pt>
                <c:pt idx="1746">
                  <c:v>43082</c:v>
                </c:pt>
                <c:pt idx="1747">
                  <c:v>43083</c:v>
                </c:pt>
                <c:pt idx="1748">
                  <c:v>43084</c:v>
                </c:pt>
                <c:pt idx="1749">
                  <c:v>43087</c:v>
                </c:pt>
                <c:pt idx="1750">
                  <c:v>43088</c:v>
                </c:pt>
                <c:pt idx="1751">
                  <c:v>43089</c:v>
                </c:pt>
                <c:pt idx="1752">
                  <c:v>43090</c:v>
                </c:pt>
                <c:pt idx="1753">
                  <c:v>43091</c:v>
                </c:pt>
                <c:pt idx="1754">
                  <c:v>43095</c:v>
                </c:pt>
                <c:pt idx="1755">
                  <c:v>43096</c:v>
                </c:pt>
                <c:pt idx="1756">
                  <c:v>43097</c:v>
                </c:pt>
                <c:pt idx="1757">
                  <c:v>43098</c:v>
                </c:pt>
                <c:pt idx="1758">
                  <c:v>43102</c:v>
                </c:pt>
                <c:pt idx="1759">
                  <c:v>43103</c:v>
                </c:pt>
                <c:pt idx="1760">
                  <c:v>43104</c:v>
                </c:pt>
                <c:pt idx="1761">
                  <c:v>43105</c:v>
                </c:pt>
                <c:pt idx="1762">
                  <c:v>43108</c:v>
                </c:pt>
                <c:pt idx="1763">
                  <c:v>43109</c:v>
                </c:pt>
                <c:pt idx="1764">
                  <c:v>43110</c:v>
                </c:pt>
                <c:pt idx="1765">
                  <c:v>43111</c:v>
                </c:pt>
                <c:pt idx="1766">
                  <c:v>43112</c:v>
                </c:pt>
                <c:pt idx="1767">
                  <c:v>43115</c:v>
                </c:pt>
                <c:pt idx="1768">
                  <c:v>43116</c:v>
                </c:pt>
                <c:pt idx="1769">
                  <c:v>43117</c:v>
                </c:pt>
                <c:pt idx="1770">
                  <c:v>43118</c:v>
                </c:pt>
                <c:pt idx="1771">
                  <c:v>43119</c:v>
                </c:pt>
                <c:pt idx="1772">
                  <c:v>43122</c:v>
                </c:pt>
                <c:pt idx="1773">
                  <c:v>43123</c:v>
                </c:pt>
                <c:pt idx="1774">
                  <c:v>43124</c:v>
                </c:pt>
                <c:pt idx="1775">
                  <c:v>43125</c:v>
                </c:pt>
                <c:pt idx="1776">
                  <c:v>43126</c:v>
                </c:pt>
                <c:pt idx="1777">
                  <c:v>43129</c:v>
                </c:pt>
                <c:pt idx="1778">
                  <c:v>43130</c:v>
                </c:pt>
                <c:pt idx="1779">
                  <c:v>43131</c:v>
                </c:pt>
                <c:pt idx="1780">
                  <c:v>43132</c:v>
                </c:pt>
                <c:pt idx="1781">
                  <c:v>43133</c:v>
                </c:pt>
                <c:pt idx="1782">
                  <c:v>43136</c:v>
                </c:pt>
                <c:pt idx="1783">
                  <c:v>43137</c:v>
                </c:pt>
                <c:pt idx="1784">
                  <c:v>43138</c:v>
                </c:pt>
                <c:pt idx="1785">
                  <c:v>43139</c:v>
                </c:pt>
                <c:pt idx="1786">
                  <c:v>43140</c:v>
                </c:pt>
                <c:pt idx="1787">
                  <c:v>43145</c:v>
                </c:pt>
                <c:pt idx="1788">
                  <c:v>43146</c:v>
                </c:pt>
                <c:pt idx="1789">
                  <c:v>43147</c:v>
                </c:pt>
                <c:pt idx="1790">
                  <c:v>43150</c:v>
                </c:pt>
                <c:pt idx="1791">
                  <c:v>43151</c:v>
                </c:pt>
                <c:pt idx="1792">
                  <c:v>43152</c:v>
                </c:pt>
                <c:pt idx="1793">
                  <c:v>43153</c:v>
                </c:pt>
                <c:pt idx="1794">
                  <c:v>43154</c:v>
                </c:pt>
                <c:pt idx="1795">
                  <c:v>43157</c:v>
                </c:pt>
                <c:pt idx="1796">
                  <c:v>43158</c:v>
                </c:pt>
                <c:pt idx="1797">
                  <c:v>43159</c:v>
                </c:pt>
                <c:pt idx="1798">
                  <c:v>43160</c:v>
                </c:pt>
                <c:pt idx="1799">
                  <c:v>43161</c:v>
                </c:pt>
                <c:pt idx="1800">
                  <c:v>43164</c:v>
                </c:pt>
                <c:pt idx="1801">
                  <c:v>43165</c:v>
                </c:pt>
                <c:pt idx="1802">
                  <c:v>43166</c:v>
                </c:pt>
                <c:pt idx="1803">
                  <c:v>43167</c:v>
                </c:pt>
                <c:pt idx="1804">
                  <c:v>43168</c:v>
                </c:pt>
                <c:pt idx="1805">
                  <c:v>43171</c:v>
                </c:pt>
                <c:pt idx="1806">
                  <c:v>43172</c:v>
                </c:pt>
                <c:pt idx="1807">
                  <c:v>43173</c:v>
                </c:pt>
                <c:pt idx="1808">
                  <c:v>43174</c:v>
                </c:pt>
                <c:pt idx="1809">
                  <c:v>43175</c:v>
                </c:pt>
                <c:pt idx="1810">
                  <c:v>43178</c:v>
                </c:pt>
                <c:pt idx="1811">
                  <c:v>43179</c:v>
                </c:pt>
                <c:pt idx="1812">
                  <c:v>43180</c:v>
                </c:pt>
                <c:pt idx="1813">
                  <c:v>43181</c:v>
                </c:pt>
                <c:pt idx="1814">
                  <c:v>43182</c:v>
                </c:pt>
                <c:pt idx="1815">
                  <c:v>43185</c:v>
                </c:pt>
                <c:pt idx="1816">
                  <c:v>43186</c:v>
                </c:pt>
                <c:pt idx="1817">
                  <c:v>43187</c:v>
                </c:pt>
                <c:pt idx="1818">
                  <c:v>43188</c:v>
                </c:pt>
                <c:pt idx="1819">
                  <c:v>43192</c:v>
                </c:pt>
                <c:pt idx="1820">
                  <c:v>43193</c:v>
                </c:pt>
                <c:pt idx="1821">
                  <c:v>43194</c:v>
                </c:pt>
                <c:pt idx="1822">
                  <c:v>43195</c:v>
                </c:pt>
                <c:pt idx="1823">
                  <c:v>43196</c:v>
                </c:pt>
                <c:pt idx="1824">
                  <c:v>43199</c:v>
                </c:pt>
                <c:pt idx="1825">
                  <c:v>43200</c:v>
                </c:pt>
                <c:pt idx="1826">
                  <c:v>43201</c:v>
                </c:pt>
                <c:pt idx="1827">
                  <c:v>43202</c:v>
                </c:pt>
                <c:pt idx="1828">
                  <c:v>43203</c:v>
                </c:pt>
                <c:pt idx="1829">
                  <c:v>43206</c:v>
                </c:pt>
                <c:pt idx="1830">
                  <c:v>43207</c:v>
                </c:pt>
                <c:pt idx="1831">
                  <c:v>43208</c:v>
                </c:pt>
                <c:pt idx="1832">
                  <c:v>43209</c:v>
                </c:pt>
                <c:pt idx="1833">
                  <c:v>43210</c:v>
                </c:pt>
                <c:pt idx="1834">
                  <c:v>43213</c:v>
                </c:pt>
                <c:pt idx="1835">
                  <c:v>43214</c:v>
                </c:pt>
                <c:pt idx="1836">
                  <c:v>43215</c:v>
                </c:pt>
                <c:pt idx="1837">
                  <c:v>43216</c:v>
                </c:pt>
                <c:pt idx="1838">
                  <c:v>43217</c:v>
                </c:pt>
                <c:pt idx="1839">
                  <c:v>43220</c:v>
                </c:pt>
                <c:pt idx="1840">
                  <c:v>43222</c:v>
                </c:pt>
                <c:pt idx="1841">
                  <c:v>43223</c:v>
                </c:pt>
                <c:pt idx="1842">
                  <c:v>43224</c:v>
                </c:pt>
                <c:pt idx="1843">
                  <c:v>43227</c:v>
                </c:pt>
                <c:pt idx="1844">
                  <c:v>43228</c:v>
                </c:pt>
                <c:pt idx="1845">
                  <c:v>43229</c:v>
                </c:pt>
                <c:pt idx="1846">
                  <c:v>43230</c:v>
                </c:pt>
                <c:pt idx="1847">
                  <c:v>43231</c:v>
                </c:pt>
                <c:pt idx="1848">
                  <c:v>43234</c:v>
                </c:pt>
                <c:pt idx="1849">
                  <c:v>43235</c:v>
                </c:pt>
                <c:pt idx="1850">
                  <c:v>43236</c:v>
                </c:pt>
                <c:pt idx="1851">
                  <c:v>43237</c:v>
                </c:pt>
                <c:pt idx="1852">
                  <c:v>43238</c:v>
                </c:pt>
                <c:pt idx="1853">
                  <c:v>43241</c:v>
                </c:pt>
                <c:pt idx="1854">
                  <c:v>43242</c:v>
                </c:pt>
                <c:pt idx="1855">
                  <c:v>43243</c:v>
                </c:pt>
                <c:pt idx="1856">
                  <c:v>43244</c:v>
                </c:pt>
                <c:pt idx="1857">
                  <c:v>43245</c:v>
                </c:pt>
                <c:pt idx="1858">
                  <c:v>43248</c:v>
                </c:pt>
                <c:pt idx="1859">
                  <c:v>43249</c:v>
                </c:pt>
                <c:pt idx="1860">
                  <c:v>43250</c:v>
                </c:pt>
                <c:pt idx="1861">
                  <c:v>43252</c:v>
                </c:pt>
                <c:pt idx="1862">
                  <c:v>43255</c:v>
                </c:pt>
                <c:pt idx="1863">
                  <c:v>43256</c:v>
                </c:pt>
                <c:pt idx="1864">
                  <c:v>43257</c:v>
                </c:pt>
                <c:pt idx="1865">
                  <c:v>43258</c:v>
                </c:pt>
                <c:pt idx="1866">
                  <c:v>43259</c:v>
                </c:pt>
                <c:pt idx="1867">
                  <c:v>43262</c:v>
                </c:pt>
                <c:pt idx="1868">
                  <c:v>43263</c:v>
                </c:pt>
                <c:pt idx="1869">
                  <c:v>43264</c:v>
                </c:pt>
                <c:pt idx="1870">
                  <c:v>43265</c:v>
                </c:pt>
                <c:pt idx="1871">
                  <c:v>43266</c:v>
                </c:pt>
                <c:pt idx="1872">
                  <c:v>43269</c:v>
                </c:pt>
                <c:pt idx="1873">
                  <c:v>43270</c:v>
                </c:pt>
                <c:pt idx="1874">
                  <c:v>43271</c:v>
                </c:pt>
                <c:pt idx="1875">
                  <c:v>43272</c:v>
                </c:pt>
                <c:pt idx="1876">
                  <c:v>43273</c:v>
                </c:pt>
                <c:pt idx="1877">
                  <c:v>43276</c:v>
                </c:pt>
                <c:pt idx="1878">
                  <c:v>43277</c:v>
                </c:pt>
                <c:pt idx="1879">
                  <c:v>43278</c:v>
                </c:pt>
                <c:pt idx="1880">
                  <c:v>43279</c:v>
                </c:pt>
                <c:pt idx="1881">
                  <c:v>43280</c:v>
                </c:pt>
                <c:pt idx="1882">
                  <c:v>43283</c:v>
                </c:pt>
                <c:pt idx="1883">
                  <c:v>43284</c:v>
                </c:pt>
                <c:pt idx="1884">
                  <c:v>43285</c:v>
                </c:pt>
                <c:pt idx="1885">
                  <c:v>43286</c:v>
                </c:pt>
                <c:pt idx="1886">
                  <c:v>43287</c:v>
                </c:pt>
                <c:pt idx="1887">
                  <c:v>43290</c:v>
                </c:pt>
                <c:pt idx="1888">
                  <c:v>43291</c:v>
                </c:pt>
                <c:pt idx="1889">
                  <c:v>43292</c:v>
                </c:pt>
                <c:pt idx="1890">
                  <c:v>43293</c:v>
                </c:pt>
                <c:pt idx="1891">
                  <c:v>43294</c:v>
                </c:pt>
                <c:pt idx="1892">
                  <c:v>43297</c:v>
                </c:pt>
                <c:pt idx="1893">
                  <c:v>43298</c:v>
                </c:pt>
                <c:pt idx="1894">
                  <c:v>43299</c:v>
                </c:pt>
                <c:pt idx="1895">
                  <c:v>43300</c:v>
                </c:pt>
                <c:pt idx="1896">
                  <c:v>43301</c:v>
                </c:pt>
                <c:pt idx="1897">
                  <c:v>43304</c:v>
                </c:pt>
                <c:pt idx="1898">
                  <c:v>43305</c:v>
                </c:pt>
                <c:pt idx="1899">
                  <c:v>43306</c:v>
                </c:pt>
                <c:pt idx="1900">
                  <c:v>43307</c:v>
                </c:pt>
                <c:pt idx="1901">
                  <c:v>43308</c:v>
                </c:pt>
                <c:pt idx="1902">
                  <c:v>43311</c:v>
                </c:pt>
                <c:pt idx="1903">
                  <c:v>43312</c:v>
                </c:pt>
                <c:pt idx="1904">
                  <c:v>43313</c:v>
                </c:pt>
                <c:pt idx="1905">
                  <c:v>43314</c:v>
                </c:pt>
                <c:pt idx="1906">
                  <c:v>43315</c:v>
                </c:pt>
                <c:pt idx="1907">
                  <c:v>43318</c:v>
                </c:pt>
                <c:pt idx="1908">
                  <c:v>43319</c:v>
                </c:pt>
                <c:pt idx="1909">
                  <c:v>43320</c:v>
                </c:pt>
                <c:pt idx="1910">
                  <c:v>43321</c:v>
                </c:pt>
                <c:pt idx="1911">
                  <c:v>43322</c:v>
                </c:pt>
                <c:pt idx="1912">
                  <c:v>43325</c:v>
                </c:pt>
                <c:pt idx="1913">
                  <c:v>43326</c:v>
                </c:pt>
                <c:pt idx="1914">
                  <c:v>43327</c:v>
                </c:pt>
                <c:pt idx="1915">
                  <c:v>43328</c:v>
                </c:pt>
                <c:pt idx="1916">
                  <c:v>43329</c:v>
                </c:pt>
                <c:pt idx="1917">
                  <c:v>43332</c:v>
                </c:pt>
                <c:pt idx="1918">
                  <c:v>43333</c:v>
                </c:pt>
                <c:pt idx="1919">
                  <c:v>43334</c:v>
                </c:pt>
                <c:pt idx="1920">
                  <c:v>43335</c:v>
                </c:pt>
                <c:pt idx="1921">
                  <c:v>43336</c:v>
                </c:pt>
                <c:pt idx="1922">
                  <c:v>43339</c:v>
                </c:pt>
                <c:pt idx="1923">
                  <c:v>43340</c:v>
                </c:pt>
                <c:pt idx="1924">
                  <c:v>43341</c:v>
                </c:pt>
                <c:pt idx="1925">
                  <c:v>43342</c:v>
                </c:pt>
                <c:pt idx="1926">
                  <c:v>43343</c:v>
                </c:pt>
                <c:pt idx="1927">
                  <c:v>43346</c:v>
                </c:pt>
                <c:pt idx="1928">
                  <c:v>43347</c:v>
                </c:pt>
                <c:pt idx="1929">
                  <c:v>43348</c:v>
                </c:pt>
                <c:pt idx="1930">
                  <c:v>43349</c:v>
                </c:pt>
                <c:pt idx="1931">
                  <c:v>43353</c:v>
                </c:pt>
                <c:pt idx="1932">
                  <c:v>43354</c:v>
                </c:pt>
                <c:pt idx="1933">
                  <c:v>43355</c:v>
                </c:pt>
                <c:pt idx="1934">
                  <c:v>43356</c:v>
                </c:pt>
                <c:pt idx="1935">
                  <c:v>43357</c:v>
                </c:pt>
                <c:pt idx="1936">
                  <c:v>43360</c:v>
                </c:pt>
                <c:pt idx="1937">
                  <c:v>43361</c:v>
                </c:pt>
                <c:pt idx="1938">
                  <c:v>43362</c:v>
                </c:pt>
                <c:pt idx="1939">
                  <c:v>43363</c:v>
                </c:pt>
                <c:pt idx="1940">
                  <c:v>43364</c:v>
                </c:pt>
                <c:pt idx="1941">
                  <c:v>43367</c:v>
                </c:pt>
                <c:pt idx="1942">
                  <c:v>43368</c:v>
                </c:pt>
                <c:pt idx="1943">
                  <c:v>43369</c:v>
                </c:pt>
                <c:pt idx="1944">
                  <c:v>43370</c:v>
                </c:pt>
                <c:pt idx="1945">
                  <c:v>43371</c:v>
                </c:pt>
                <c:pt idx="1946">
                  <c:v>43374</c:v>
                </c:pt>
                <c:pt idx="1947">
                  <c:v>43375</c:v>
                </c:pt>
                <c:pt idx="1948">
                  <c:v>43376</c:v>
                </c:pt>
                <c:pt idx="1949">
                  <c:v>43377</c:v>
                </c:pt>
                <c:pt idx="1950">
                  <c:v>43378</c:v>
                </c:pt>
                <c:pt idx="1951">
                  <c:v>43381</c:v>
                </c:pt>
                <c:pt idx="1952">
                  <c:v>43382</c:v>
                </c:pt>
                <c:pt idx="1953">
                  <c:v>43383</c:v>
                </c:pt>
                <c:pt idx="1954">
                  <c:v>43384</c:v>
                </c:pt>
                <c:pt idx="1955">
                  <c:v>43388</c:v>
                </c:pt>
                <c:pt idx="1956">
                  <c:v>43389</c:v>
                </c:pt>
                <c:pt idx="1957">
                  <c:v>43390</c:v>
                </c:pt>
                <c:pt idx="1958">
                  <c:v>43391</c:v>
                </c:pt>
                <c:pt idx="1959">
                  <c:v>43392</c:v>
                </c:pt>
                <c:pt idx="1960">
                  <c:v>43395</c:v>
                </c:pt>
                <c:pt idx="1961">
                  <c:v>43396</c:v>
                </c:pt>
                <c:pt idx="1962">
                  <c:v>43397</c:v>
                </c:pt>
                <c:pt idx="1963">
                  <c:v>43398</c:v>
                </c:pt>
                <c:pt idx="1964">
                  <c:v>43399</c:v>
                </c:pt>
                <c:pt idx="1965">
                  <c:v>43402</c:v>
                </c:pt>
                <c:pt idx="1966">
                  <c:v>43403</c:v>
                </c:pt>
                <c:pt idx="1967">
                  <c:v>43404</c:v>
                </c:pt>
                <c:pt idx="1968">
                  <c:v>43405</c:v>
                </c:pt>
                <c:pt idx="1969">
                  <c:v>43409</c:v>
                </c:pt>
                <c:pt idx="1970">
                  <c:v>43410</c:v>
                </c:pt>
                <c:pt idx="1971">
                  <c:v>43411</c:v>
                </c:pt>
                <c:pt idx="1972">
                  <c:v>43412</c:v>
                </c:pt>
                <c:pt idx="1973">
                  <c:v>43413</c:v>
                </c:pt>
                <c:pt idx="1974">
                  <c:v>43416</c:v>
                </c:pt>
                <c:pt idx="1975">
                  <c:v>43417</c:v>
                </c:pt>
                <c:pt idx="1976">
                  <c:v>43418</c:v>
                </c:pt>
                <c:pt idx="1977">
                  <c:v>43420</c:v>
                </c:pt>
                <c:pt idx="1978">
                  <c:v>43423</c:v>
                </c:pt>
                <c:pt idx="1979">
                  <c:v>43424</c:v>
                </c:pt>
                <c:pt idx="1980">
                  <c:v>43425</c:v>
                </c:pt>
                <c:pt idx="1981">
                  <c:v>43426</c:v>
                </c:pt>
                <c:pt idx="1982">
                  <c:v>43427</c:v>
                </c:pt>
                <c:pt idx="1983">
                  <c:v>43430</c:v>
                </c:pt>
                <c:pt idx="1984">
                  <c:v>43431</c:v>
                </c:pt>
                <c:pt idx="1985">
                  <c:v>43432</c:v>
                </c:pt>
                <c:pt idx="1986">
                  <c:v>43433</c:v>
                </c:pt>
                <c:pt idx="1987">
                  <c:v>43434</c:v>
                </c:pt>
                <c:pt idx="1988">
                  <c:v>43437</c:v>
                </c:pt>
                <c:pt idx="1989">
                  <c:v>43438</c:v>
                </c:pt>
                <c:pt idx="1990">
                  <c:v>43439</c:v>
                </c:pt>
                <c:pt idx="1991">
                  <c:v>43440</c:v>
                </c:pt>
                <c:pt idx="1992">
                  <c:v>43441</c:v>
                </c:pt>
                <c:pt idx="1993">
                  <c:v>43444</c:v>
                </c:pt>
                <c:pt idx="1994">
                  <c:v>43445</c:v>
                </c:pt>
                <c:pt idx="1995">
                  <c:v>43446</c:v>
                </c:pt>
                <c:pt idx="1996">
                  <c:v>43447</c:v>
                </c:pt>
                <c:pt idx="1997">
                  <c:v>43448</c:v>
                </c:pt>
                <c:pt idx="1998">
                  <c:v>43451</c:v>
                </c:pt>
                <c:pt idx="1999">
                  <c:v>43452</c:v>
                </c:pt>
                <c:pt idx="2000">
                  <c:v>43453</c:v>
                </c:pt>
                <c:pt idx="2001">
                  <c:v>43454</c:v>
                </c:pt>
                <c:pt idx="2002">
                  <c:v>43455</c:v>
                </c:pt>
                <c:pt idx="2003">
                  <c:v>43458</c:v>
                </c:pt>
                <c:pt idx="2004">
                  <c:v>43460</c:v>
                </c:pt>
                <c:pt idx="2005">
                  <c:v>43461</c:v>
                </c:pt>
                <c:pt idx="2006">
                  <c:v>43462</c:v>
                </c:pt>
                <c:pt idx="2007">
                  <c:v>43465</c:v>
                </c:pt>
                <c:pt idx="2008">
                  <c:v>43467</c:v>
                </c:pt>
                <c:pt idx="2009">
                  <c:v>43468</c:v>
                </c:pt>
                <c:pt idx="2010">
                  <c:v>43469</c:v>
                </c:pt>
                <c:pt idx="2011">
                  <c:v>43472</c:v>
                </c:pt>
                <c:pt idx="2012">
                  <c:v>43473</c:v>
                </c:pt>
                <c:pt idx="2013">
                  <c:v>43474</c:v>
                </c:pt>
                <c:pt idx="2014">
                  <c:v>43475</c:v>
                </c:pt>
                <c:pt idx="2015">
                  <c:v>43476</c:v>
                </c:pt>
                <c:pt idx="2016">
                  <c:v>43479</c:v>
                </c:pt>
                <c:pt idx="2017">
                  <c:v>43480</c:v>
                </c:pt>
                <c:pt idx="2018">
                  <c:v>43481</c:v>
                </c:pt>
                <c:pt idx="2019">
                  <c:v>43482</c:v>
                </c:pt>
                <c:pt idx="2020">
                  <c:v>43483</c:v>
                </c:pt>
                <c:pt idx="2021">
                  <c:v>43486</c:v>
                </c:pt>
                <c:pt idx="2022">
                  <c:v>43487</c:v>
                </c:pt>
                <c:pt idx="2023">
                  <c:v>43488</c:v>
                </c:pt>
                <c:pt idx="2024">
                  <c:v>43489</c:v>
                </c:pt>
                <c:pt idx="2025">
                  <c:v>43490</c:v>
                </c:pt>
                <c:pt idx="2026">
                  <c:v>43493</c:v>
                </c:pt>
                <c:pt idx="2027">
                  <c:v>43494</c:v>
                </c:pt>
                <c:pt idx="2028">
                  <c:v>43495</c:v>
                </c:pt>
                <c:pt idx="2029">
                  <c:v>43496</c:v>
                </c:pt>
                <c:pt idx="2030">
                  <c:v>43497</c:v>
                </c:pt>
                <c:pt idx="2031">
                  <c:v>43500</c:v>
                </c:pt>
                <c:pt idx="2032">
                  <c:v>43501</c:v>
                </c:pt>
                <c:pt idx="2033">
                  <c:v>43502</c:v>
                </c:pt>
                <c:pt idx="2034">
                  <c:v>43503</c:v>
                </c:pt>
                <c:pt idx="2035">
                  <c:v>43504</c:v>
                </c:pt>
                <c:pt idx="2036">
                  <c:v>43507</c:v>
                </c:pt>
                <c:pt idx="2037">
                  <c:v>43508</c:v>
                </c:pt>
                <c:pt idx="2038">
                  <c:v>43509</c:v>
                </c:pt>
                <c:pt idx="2039">
                  <c:v>43510</c:v>
                </c:pt>
                <c:pt idx="2040">
                  <c:v>43511</c:v>
                </c:pt>
                <c:pt idx="2041">
                  <c:v>43514</c:v>
                </c:pt>
                <c:pt idx="2042">
                  <c:v>43515</c:v>
                </c:pt>
                <c:pt idx="2043">
                  <c:v>43516</c:v>
                </c:pt>
                <c:pt idx="2044">
                  <c:v>43517</c:v>
                </c:pt>
                <c:pt idx="2045">
                  <c:v>43518</c:v>
                </c:pt>
                <c:pt idx="2046">
                  <c:v>43521</c:v>
                </c:pt>
                <c:pt idx="2047">
                  <c:v>43522</c:v>
                </c:pt>
                <c:pt idx="2048">
                  <c:v>43523</c:v>
                </c:pt>
                <c:pt idx="2049">
                  <c:v>43524</c:v>
                </c:pt>
                <c:pt idx="2050">
                  <c:v>43525</c:v>
                </c:pt>
                <c:pt idx="2051">
                  <c:v>43530</c:v>
                </c:pt>
                <c:pt idx="2052">
                  <c:v>43531</c:v>
                </c:pt>
              </c:numCache>
            </c:numRef>
          </c:cat>
          <c:val>
            <c:numRef>
              <c:f>'DILMA TAXAS'!$F$2:$F$2054</c:f>
              <c:numCache>
                <c:formatCode>#,##0.00%</c:formatCode>
                <c:ptCount val="2053"/>
                <c:pt idx="0">
                  <c:v>5.7386E-2</c:v>
                </c:pt>
                <c:pt idx="1">
                  <c:v>5.7581E-2</c:v>
                </c:pt>
                <c:pt idx="2">
                  <c:v>5.7716000000000003E-2</c:v>
                </c:pt>
                <c:pt idx="3">
                  <c:v>5.8015999999999998E-2</c:v>
                </c:pt>
                <c:pt idx="4">
                  <c:v>5.8643000000000001E-2</c:v>
                </c:pt>
                <c:pt idx="5">
                  <c:v>5.8828999999999999E-2</c:v>
                </c:pt>
                <c:pt idx="6">
                  <c:v>5.8617999999999996E-2</c:v>
                </c:pt>
                <c:pt idx="7">
                  <c:v>5.8494999999999998E-2</c:v>
                </c:pt>
                <c:pt idx="8">
                  <c:v>5.8164999999999994E-2</c:v>
                </c:pt>
                <c:pt idx="9">
                  <c:v>5.8028000000000003E-2</c:v>
                </c:pt>
                <c:pt idx="10">
                  <c:v>5.7942999999999995E-2</c:v>
                </c:pt>
                <c:pt idx="11">
                  <c:v>5.7751000000000004E-2</c:v>
                </c:pt>
                <c:pt idx="12">
                  <c:v>5.7750000000000003E-2</c:v>
                </c:pt>
                <c:pt idx="13">
                  <c:v>5.7679000000000001E-2</c:v>
                </c:pt>
                <c:pt idx="14">
                  <c:v>5.7702999999999997E-2</c:v>
                </c:pt>
                <c:pt idx="15">
                  <c:v>5.8188000000000004E-2</c:v>
                </c:pt>
                <c:pt idx="16">
                  <c:v>5.8188000000000004E-2</c:v>
                </c:pt>
                <c:pt idx="17">
                  <c:v>5.8311000000000002E-2</c:v>
                </c:pt>
                <c:pt idx="18">
                  <c:v>5.8602999999999995E-2</c:v>
                </c:pt>
                <c:pt idx="19">
                  <c:v>5.892E-2</c:v>
                </c:pt>
                <c:pt idx="20">
                  <c:v>5.9512999999999996E-2</c:v>
                </c:pt>
                <c:pt idx="21">
                  <c:v>5.9329E-2</c:v>
                </c:pt>
                <c:pt idx="22">
                  <c:v>5.9184E-2</c:v>
                </c:pt>
                <c:pt idx="23">
                  <c:v>5.9471999999999997E-2</c:v>
                </c:pt>
                <c:pt idx="24">
                  <c:v>6.0393999999999996E-2</c:v>
                </c:pt>
                <c:pt idx="25">
                  <c:v>6.0481999999999994E-2</c:v>
                </c:pt>
                <c:pt idx="26">
                  <c:v>5.9630999999999997E-2</c:v>
                </c:pt>
                <c:pt idx="27">
                  <c:v>5.9554999999999997E-2</c:v>
                </c:pt>
                <c:pt idx="28">
                  <c:v>5.9805999999999998E-2</c:v>
                </c:pt>
                <c:pt idx="29">
                  <c:v>6.0155E-2</c:v>
                </c:pt>
                <c:pt idx="30">
                  <c:v>6.0422999999999998E-2</c:v>
                </c:pt>
                <c:pt idx="31">
                  <c:v>6.0491000000000003E-2</c:v>
                </c:pt>
                <c:pt idx="32">
                  <c:v>6.0072E-2</c:v>
                </c:pt>
                <c:pt idx="33">
                  <c:v>6.0004000000000002E-2</c:v>
                </c:pt>
                <c:pt idx="34">
                  <c:v>6.0275999999999996E-2</c:v>
                </c:pt>
                <c:pt idx="35">
                  <c:v>6.0713999999999997E-2</c:v>
                </c:pt>
                <c:pt idx="36">
                  <c:v>6.08E-2</c:v>
                </c:pt>
                <c:pt idx="37">
                  <c:v>6.0803999999999997E-2</c:v>
                </c:pt>
                <c:pt idx="38">
                  <c:v>6.0999999999999999E-2</c:v>
                </c:pt>
                <c:pt idx="39">
                  <c:v>6.0811000000000004E-2</c:v>
                </c:pt>
                <c:pt idx="40">
                  <c:v>6.0713999999999997E-2</c:v>
                </c:pt>
                <c:pt idx="41">
                  <c:v>6.0799000000000006E-2</c:v>
                </c:pt>
                <c:pt idx="42">
                  <c:v>6.0980999999999994E-2</c:v>
                </c:pt>
                <c:pt idx="43">
                  <c:v>6.1166999999999999E-2</c:v>
                </c:pt>
                <c:pt idx="44">
                  <c:v>6.1150000000000003E-2</c:v>
                </c:pt>
                <c:pt idx="45">
                  <c:v>6.1241000000000004E-2</c:v>
                </c:pt>
                <c:pt idx="46">
                  <c:v>6.0777999999999999E-2</c:v>
                </c:pt>
                <c:pt idx="47">
                  <c:v>6.0898000000000001E-2</c:v>
                </c:pt>
                <c:pt idx="48">
                  <c:v>6.1435000000000003E-2</c:v>
                </c:pt>
                <c:pt idx="49">
                  <c:v>6.1628999999999996E-2</c:v>
                </c:pt>
                <c:pt idx="50">
                  <c:v>6.1672000000000005E-2</c:v>
                </c:pt>
                <c:pt idx="51">
                  <c:v>6.1687000000000006E-2</c:v>
                </c:pt>
                <c:pt idx="52">
                  <c:v>6.1505000000000004E-2</c:v>
                </c:pt>
                <c:pt idx="53">
                  <c:v>6.1600000000000002E-2</c:v>
                </c:pt>
                <c:pt idx="54">
                  <c:v>6.1395999999999999E-2</c:v>
                </c:pt>
                <c:pt idx="55">
                  <c:v>6.1182E-2</c:v>
                </c:pt>
                <c:pt idx="56">
                  <c:v>6.1445999999999994E-2</c:v>
                </c:pt>
                <c:pt idx="57">
                  <c:v>6.1651999999999998E-2</c:v>
                </c:pt>
                <c:pt idx="58">
                  <c:v>6.1654999999999995E-2</c:v>
                </c:pt>
                <c:pt idx="59">
                  <c:v>6.1886000000000004E-2</c:v>
                </c:pt>
                <c:pt idx="60">
                  <c:v>6.1544999999999996E-2</c:v>
                </c:pt>
                <c:pt idx="61">
                  <c:v>6.1383E-2</c:v>
                </c:pt>
                <c:pt idx="62">
                  <c:v>6.1214999999999999E-2</c:v>
                </c:pt>
                <c:pt idx="63">
                  <c:v>6.1200000000000004E-2</c:v>
                </c:pt>
                <c:pt idx="64">
                  <c:v>6.1573000000000003E-2</c:v>
                </c:pt>
                <c:pt idx="65">
                  <c:v>6.1596000000000005E-2</c:v>
                </c:pt>
                <c:pt idx="66">
                  <c:v>6.1657999999999998E-2</c:v>
                </c:pt>
                <c:pt idx="67">
                  <c:v>6.1736000000000006E-2</c:v>
                </c:pt>
                <c:pt idx="68">
                  <c:v>6.2005999999999999E-2</c:v>
                </c:pt>
                <c:pt idx="69">
                  <c:v>6.1992999999999999E-2</c:v>
                </c:pt>
                <c:pt idx="70">
                  <c:v>6.1974999999999995E-2</c:v>
                </c:pt>
                <c:pt idx="71">
                  <c:v>6.1963999999999998E-2</c:v>
                </c:pt>
                <c:pt idx="72">
                  <c:v>6.1915999999999999E-2</c:v>
                </c:pt>
                <c:pt idx="73">
                  <c:v>6.2008000000000001E-2</c:v>
                </c:pt>
                <c:pt idx="74">
                  <c:v>6.2088999999999998E-2</c:v>
                </c:pt>
                <c:pt idx="75">
                  <c:v>6.2110000000000005E-2</c:v>
                </c:pt>
                <c:pt idx="76">
                  <c:v>6.2662999999999996E-2</c:v>
                </c:pt>
                <c:pt idx="77">
                  <c:v>6.2608999999999998E-2</c:v>
                </c:pt>
                <c:pt idx="78">
                  <c:v>6.2501000000000001E-2</c:v>
                </c:pt>
                <c:pt idx="79">
                  <c:v>6.2366000000000005E-2</c:v>
                </c:pt>
                <c:pt idx="80">
                  <c:v>6.2382999999999994E-2</c:v>
                </c:pt>
                <c:pt idx="81">
                  <c:v>6.2188999999999994E-2</c:v>
                </c:pt>
                <c:pt idx="82">
                  <c:v>6.2023999999999996E-2</c:v>
                </c:pt>
                <c:pt idx="83">
                  <c:v>6.1851999999999997E-2</c:v>
                </c:pt>
                <c:pt idx="84">
                  <c:v>6.1684999999999997E-2</c:v>
                </c:pt>
                <c:pt idx="85">
                  <c:v>6.1822999999999996E-2</c:v>
                </c:pt>
                <c:pt idx="86">
                  <c:v>6.1727999999999998E-2</c:v>
                </c:pt>
                <c:pt idx="87">
                  <c:v>6.1817999999999998E-2</c:v>
                </c:pt>
                <c:pt idx="88">
                  <c:v>6.1837000000000003E-2</c:v>
                </c:pt>
                <c:pt idx="89">
                  <c:v>6.1863000000000001E-2</c:v>
                </c:pt>
                <c:pt idx="90">
                  <c:v>6.1641000000000001E-2</c:v>
                </c:pt>
                <c:pt idx="91">
                  <c:v>6.1135000000000002E-2</c:v>
                </c:pt>
                <c:pt idx="92">
                  <c:v>6.0899999999999996E-2</c:v>
                </c:pt>
                <c:pt idx="93">
                  <c:v>6.0705999999999996E-2</c:v>
                </c:pt>
                <c:pt idx="94">
                  <c:v>6.0439999999999994E-2</c:v>
                </c:pt>
                <c:pt idx="95">
                  <c:v>6.0700000000000004E-2</c:v>
                </c:pt>
                <c:pt idx="96">
                  <c:v>6.0892999999999996E-2</c:v>
                </c:pt>
                <c:pt idx="97">
                  <c:v>6.1067000000000003E-2</c:v>
                </c:pt>
                <c:pt idx="98">
                  <c:v>6.1130000000000004E-2</c:v>
                </c:pt>
                <c:pt idx="99">
                  <c:v>6.1089999999999998E-2</c:v>
                </c:pt>
                <c:pt idx="100">
                  <c:v>6.1067000000000003E-2</c:v>
                </c:pt>
                <c:pt idx="101">
                  <c:v>6.1116000000000004E-2</c:v>
                </c:pt>
                <c:pt idx="102">
                  <c:v>6.1298999999999999E-2</c:v>
                </c:pt>
                <c:pt idx="103">
                  <c:v>6.1337000000000003E-2</c:v>
                </c:pt>
                <c:pt idx="104">
                  <c:v>6.1588000000000004E-2</c:v>
                </c:pt>
                <c:pt idx="105">
                  <c:v>6.1634000000000001E-2</c:v>
                </c:pt>
                <c:pt idx="106">
                  <c:v>6.1952999999999994E-2</c:v>
                </c:pt>
                <c:pt idx="107">
                  <c:v>6.1856999999999995E-2</c:v>
                </c:pt>
                <c:pt idx="108">
                  <c:v>6.1681999999999994E-2</c:v>
                </c:pt>
                <c:pt idx="109">
                  <c:v>6.1490999999999997E-2</c:v>
                </c:pt>
                <c:pt idx="110">
                  <c:v>6.1448999999999997E-2</c:v>
                </c:pt>
                <c:pt idx="111">
                  <c:v>6.1346999999999999E-2</c:v>
                </c:pt>
                <c:pt idx="112">
                  <c:v>6.1504000000000003E-2</c:v>
                </c:pt>
                <c:pt idx="113">
                  <c:v>6.1494999999999994E-2</c:v>
                </c:pt>
                <c:pt idx="114">
                  <c:v>6.1502999999999995E-2</c:v>
                </c:pt>
                <c:pt idx="115">
                  <c:v>6.1496000000000002E-2</c:v>
                </c:pt>
                <c:pt idx="116">
                  <c:v>6.1512999999999998E-2</c:v>
                </c:pt>
                <c:pt idx="117">
                  <c:v>6.1586000000000002E-2</c:v>
                </c:pt>
                <c:pt idx="118">
                  <c:v>6.1698000000000003E-2</c:v>
                </c:pt>
                <c:pt idx="119">
                  <c:v>6.1765E-2</c:v>
                </c:pt>
                <c:pt idx="120">
                  <c:v>6.2118E-2</c:v>
                </c:pt>
                <c:pt idx="121">
                  <c:v>6.2480000000000001E-2</c:v>
                </c:pt>
                <c:pt idx="122">
                  <c:v>6.2542E-2</c:v>
                </c:pt>
                <c:pt idx="123">
                  <c:v>6.2786999999999996E-2</c:v>
                </c:pt>
                <c:pt idx="124">
                  <c:v>6.2713999999999992E-2</c:v>
                </c:pt>
                <c:pt idx="125">
                  <c:v>6.2618000000000007E-2</c:v>
                </c:pt>
                <c:pt idx="126">
                  <c:v>6.2880000000000005E-2</c:v>
                </c:pt>
                <c:pt idx="127">
                  <c:v>6.2900999999999999E-2</c:v>
                </c:pt>
                <c:pt idx="128">
                  <c:v>6.3156000000000004E-2</c:v>
                </c:pt>
                <c:pt idx="129">
                  <c:v>6.3166E-2</c:v>
                </c:pt>
                <c:pt idx="130">
                  <c:v>6.3432000000000002E-2</c:v>
                </c:pt>
                <c:pt idx="131">
                  <c:v>6.3437999999999994E-2</c:v>
                </c:pt>
                <c:pt idx="132">
                  <c:v>6.328700000000001E-2</c:v>
                </c:pt>
                <c:pt idx="133">
                  <c:v>6.3105000000000008E-2</c:v>
                </c:pt>
                <c:pt idx="134">
                  <c:v>6.3101000000000004E-2</c:v>
                </c:pt>
                <c:pt idx="135">
                  <c:v>6.3E-2</c:v>
                </c:pt>
                <c:pt idx="136">
                  <c:v>6.2902E-2</c:v>
                </c:pt>
                <c:pt idx="137">
                  <c:v>6.2784000000000006E-2</c:v>
                </c:pt>
                <c:pt idx="138">
                  <c:v>6.2748999999999999E-2</c:v>
                </c:pt>
                <c:pt idx="139">
                  <c:v>6.2706999999999999E-2</c:v>
                </c:pt>
                <c:pt idx="140">
                  <c:v>6.2801999999999997E-2</c:v>
                </c:pt>
                <c:pt idx="141">
                  <c:v>6.2690999999999997E-2</c:v>
                </c:pt>
                <c:pt idx="142">
                  <c:v>6.2687999999999994E-2</c:v>
                </c:pt>
                <c:pt idx="143">
                  <c:v>6.2697000000000003E-2</c:v>
                </c:pt>
                <c:pt idx="144">
                  <c:v>6.2607999999999997E-2</c:v>
                </c:pt>
                <c:pt idx="145">
                  <c:v>6.2613000000000002E-2</c:v>
                </c:pt>
                <c:pt idx="146">
                  <c:v>6.2603999999999993E-2</c:v>
                </c:pt>
                <c:pt idx="147">
                  <c:v>6.2694E-2</c:v>
                </c:pt>
                <c:pt idx="148">
                  <c:v>6.2802999999999998E-2</c:v>
                </c:pt>
                <c:pt idx="149">
                  <c:v>6.2984999999999999E-2</c:v>
                </c:pt>
                <c:pt idx="150">
                  <c:v>6.2996999999999997E-2</c:v>
                </c:pt>
                <c:pt idx="151">
                  <c:v>6.2998999999999999E-2</c:v>
                </c:pt>
                <c:pt idx="152">
                  <c:v>6.3059000000000004E-2</c:v>
                </c:pt>
                <c:pt idx="153">
                  <c:v>6.3269000000000006E-2</c:v>
                </c:pt>
                <c:pt idx="154">
                  <c:v>6.2983999999999998E-2</c:v>
                </c:pt>
                <c:pt idx="155">
                  <c:v>6.2586000000000003E-2</c:v>
                </c:pt>
                <c:pt idx="156">
                  <c:v>6.1891000000000002E-2</c:v>
                </c:pt>
                <c:pt idx="157">
                  <c:v>6.1090999999999999E-2</c:v>
                </c:pt>
                <c:pt idx="158">
                  <c:v>6.0060000000000002E-2</c:v>
                </c:pt>
                <c:pt idx="159">
                  <c:v>5.9656000000000001E-2</c:v>
                </c:pt>
                <c:pt idx="160">
                  <c:v>5.9694000000000004E-2</c:v>
                </c:pt>
                <c:pt idx="161">
                  <c:v>5.9397999999999999E-2</c:v>
                </c:pt>
                <c:pt idx="162">
                  <c:v>5.9204999999999994E-2</c:v>
                </c:pt>
                <c:pt idx="163">
                  <c:v>5.8994999999999999E-2</c:v>
                </c:pt>
                <c:pt idx="164">
                  <c:v>5.8046E-2</c:v>
                </c:pt>
                <c:pt idx="165">
                  <c:v>5.6191000000000005E-2</c:v>
                </c:pt>
                <c:pt idx="166">
                  <c:v>5.6661000000000003E-2</c:v>
                </c:pt>
                <c:pt idx="167">
                  <c:v>5.6631000000000001E-2</c:v>
                </c:pt>
                <c:pt idx="168">
                  <c:v>5.4779000000000001E-2</c:v>
                </c:pt>
                <c:pt idx="169">
                  <c:v>5.6100000000000004E-2</c:v>
                </c:pt>
                <c:pt idx="170">
                  <c:v>5.6009999999999997E-2</c:v>
                </c:pt>
                <c:pt idx="171">
                  <c:v>5.5884999999999997E-2</c:v>
                </c:pt>
                <c:pt idx="172">
                  <c:v>5.6437999999999995E-2</c:v>
                </c:pt>
                <c:pt idx="173">
                  <c:v>5.6184999999999999E-2</c:v>
                </c:pt>
                <c:pt idx="174">
                  <c:v>5.6056000000000002E-2</c:v>
                </c:pt>
                <c:pt idx="175">
                  <c:v>5.6355000000000002E-2</c:v>
                </c:pt>
                <c:pt idx="176">
                  <c:v>5.6516000000000004E-2</c:v>
                </c:pt>
                <c:pt idx="177">
                  <c:v>5.6496000000000005E-2</c:v>
                </c:pt>
                <c:pt idx="178">
                  <c:v>5.6520000000000001E-2</c:v>
                </c:pt>
                <c:pt idx="179">
                  <c:v>5.6776999999999994E-2</c:v>
                </c:pt>
                <c:pt idx="180">
                  <c:v>5.7301999999999999E-2</c:v>
                </c:pt>
                <c:pt idx="181">
                  <c:v>5.8346999999999996E-2</c:v>
                </c:pt>
                <c:pt idx="182">
                  <c:v>5.91E-2</c:v>
                </c:pt>
                <c:pt idx="183">
                  <c:v>5.8884999999999993E-2</c:v>
                </c:pt>
                <c:pt idx="184">
                  <c:v>5.8514999999999998E-2</c:v>
                </c:pt>
                <c:pt idx="185">
                  <c:v>5.8705E-2</c:v>
                </c:pt>
                <c:pt idx="186">
                  <c:v>5.8341000000000004E-2</c:v>
                </c:pt>
                <c:pt idx="187">
                  <c:v>5.8310000000000001E-2</c:v>
                </c:pt>
                <c:pt idx="188">
                  <c:v>5.7779999999999998E-2</c:v>
                </c:pt>
                <c:pt idx="189">
                  <c:v>5.6990999999999993E-2</c:v>
                </c:pt>
                <c:pt idx="190">
                  <c:v>5.6936E-2</c:v>
                </c:pt>
                <c:pt idx="191">
                  <c:v>5.6749999999999995E-2</c:v>
                </c:pt>
                <c:pt idx="192">
                  <c:v>5.6818E-2</c:v>
                </c:pt>
                <c:pt idx="193">
                  <c:v>5.6448999999999999E-2</c:v>
                </c:pt>
                <c:pt idx="194">
                  <c:v>5.6304E-2</c:v>
                </c:pt>
                <c:pt idx="195">
                  <c:v>5.5972999999999995E-2</c:v>
                </c:pt>
                <c:pt idx="196">
                  <c:v>5.5960000000000003E-2</c:v>
                </c:pt>
                <c:pt idx="197">
                  <c:v>5.6265000000000003E-2</c:v>
                </c:pt>
                <c:pt idx="198">
                  <c:v>5.6498999999999994E-2</c:v>
                </c:pt>
                <c:pt idx="199">
                  <c:v>5.6405000000000004E-2</c:v>
                </c:pt>
                <c:pt idx="200">
                  <c:v>5.6500000000000002E-2</c:v>
                </c:pt>
                <c:pt idx="201">
                  <c:v>5.7461999999999999E-2</c:v>
                </c:pt>
                <c:pt idx="202">
                  <c:v>5.7241999999999994E-2</c:v>
                </c:pt>
                <c:pt idx="203">
                  <c:v>5.7413999999999993E-2</c:v>
                </c:pt>
                <c:pt idx="204">
                  <c:v>5.7506000000000002E-2</c:v>
                </c:pt>
                <c:pt idx="205">
                  <c:v>5.7271000000000002E-2</c:v>
                </c:pt>
                <c:pt idx="206">
                  <c:v>5.7173000000000002E-2</c:v>
                </c:pt>
                <c:pt idx="207">
                  <c:v>5.6767000000000005E-2</c:v>
                </c:pt>
                <c:pt idx="208">
                  <c:v>5.6336000000000004E-2</c:v>
                </c:pt>
                <c:pt idx="209">
                  <c:v>5.6501999999999997E-2</c:v>
                </c:pt>
                <c:pt idx="210">
                  <c:v>5.6596E-2</c:v>
                </c:pt>
                <c:pt idx="211">
                  <c:v>5.6646999999999996E-2</c:v>
                </c:pt>
                <c:pt idx="212">
                  <c:v>5.6623E-2</c:v>
                </c:pt>
                <c:pt idx="213">
                  <c:v>5.6510999999999999E-2</c:v>
                </c:pt>
                <c:pt idx="214">
                  <c:v>5.5770999999999994E-2</c:v>
                </c:pt>
                <c:pt idx="215">
                  <c:v>5.5904999999999996E-2</c:v>
                </c:pt>
                <c:pt idx="216">
                  <c:v>5.5472E-2</c:v>
                </c:pt>
                <c:pt idx="217">
                  <c:v>5.5300000000000002E-2</c:v>
                </c:pt>
                <c:pt idx="218">
                  <c:v>5.509E-2</c:v>
                </c:pt>
                <c:pt idx="219">
                  <c:v>5.5136000000000004E-2</c:v>
                </c:pt>
                <c:pt idx="220">
                  <c:v>5.5056000000000001E-2</c:v>
                </c:pt>
                <c:pt idx="221">
                  <c:v>5.5227999999999999E-2</c:v>
                </c:pt>
                <c:pt idx="222">
                  <c:v>5.5313999999999995E-2</c:v>
                </c:pt>
                <c:pt idx="223">
                  <c:v>5.5465999999999994E-2</c:v>
                </c:pt>
                <c:pt idx="224">
                  <c:v>5.5502000000000003E-2</c:v>
                </c:pt>
                <c:pt idx="225">
                  <c:v>5.5396000000000001E-2</c:v>
                </c:pt>
                <c:pt idx="226">
                  <c:v>5.5414999999999999E-2</c:v>
                </c:pt>
                <c:pt idx="227">
                  <c:v>5.5236E-2</c:v>
                </c:pt>
                <c:pt idx="228">
                  <c:v>5.4736E-2</c:v>
                </c:pt>
                <c:pt idx="229">
                  <c:v>5.5018000000000004E-2</c:v>
                </c:pt>
                <c:pt idx="230">
                  <c:v>5.5084999999999995E-2</c:v>
                </c:pt>
                <c:pt idx="231">
                  <c:v>5.5397000000000002E-2</c:v>
                </c:pt>
                <c:pt idx="232">
                  <c:v>5.5281000000000004E-2</c:v>
                </c:pt>
                <c:pt idx="233">
                  <c:v>5.4882999999999994E-2</c:v>
                </c:pt>
                <c:pt idx="234">
                  <c:v>5.4900999999999998E-2</c:v>
                </c:pt>
                <c:pt idx="235">
                  <c:v>5.4524999999999997E-2</c:v>
                </c:pt>
                <c:pt idx="236">
                  <c:v>5.4278000000000007E-2</c:v>
                </c:pt>
                <c:pt idx="237">
                  <c:v>5.4317999999999998E-2</c:v>
                </c:pt>
                <c:pt idx="238">
                  <c:v>5.4531000000000003E-2</c:v>
                </c:pt>
                <c:pt idx="239">
                  <c:v>5.4779999999999995E-2</c:v>
                </c:pt>
                <c:pt idx="240">
                  <c:v>5.5008999999999995E-2</c:v>
                </c:pt>
                <c:pt idx="241">
                  <c:v>5.5099000000000002E-2</c:v>
                </c:pt>
                <c:pt idx="242">
                  <c:v>5.5010000000000003E-2</c:v>
                </c:pt>
                <c:pt idx="243">
                  <c:v>5.4800000000000001E-2</c:v>
                </c:pt>
                <c:pt idx="244">
                  <c:v>5.5460000000000002E-2</c:v>
                </c:pt>
                <c:pt idx="245">
                  <c:v>5.5667000000000001E-2</c:v>
                </c:pt>
                <c:pt idx="246">
                  <c:v>5.5896000000000001E-2</c:v>
                </c:pt>
                <c:pt idx="247">
                  <c:v>5.5599999999999997E-2</c:v>
                </c:pt>
                <c:pt idx="248">
                  <c:v>5.5502999999999997E-2</c:v>
                </c:pt>
                <c:pt idx="249">
                  <c:v>5.5262000000000006E-2</c:v>
                </c:pt>
                <c:pt idx="250">
                  <c:v>5.5262000000000006E-2</c:v>
                </c:pt>
                <c:pt idx="251">
                  <c:v>5.4951E-2</c:v>
                </c:pt>
                <c:pt idx="252">
                  <c:v>5.4894999999999999E-2</c:v>
                </c:pt>
                <c:pt idx="253">
                  <c:v>5.5384999999999997E-2</c:v>
                </c:pt>
                <c:pt idx="254">
                  <c:v>5.5650000000000005E-2</c:v>
                </c:pt>
                <c:pt idx="255">
                  <c:v>5.5511999999999999E-2</c:v>
                </c:pt>
                <c:pt idx="256">
                  <c:v>5.5766999999999997E-2</c:v>
                </c:pt>
                <c:pt idx="257">
                  <c:v>5.5594999999999999E-2</c:v>
                </c:pt>
                <c:pt idx="258">
                  <c:v>5.5601999999999999E-2</c:v>
                </c:pt>
                <c:pt idx="259">
                  <c:v>5.5857999999999998E-2</c:v>
                </c:pt>
                <c:pt idx="260">
                  <c:v>5.5708000000000001E-2</c:v>
                </c:pt>
                <c:pt idx="261">
                  <c:v>5.5538999999999998E-2</c:v>
                </c:pt>
                <c:pt idx="262">
                  <c:v>5.5694999999999995E-2</c:v>
                </c:pt>
                <c:pt idx="263">
                  <c:v>5.5400999999999999E-2</c:v>
                </c:pt>
                <c:pt idx="264">
                  <c:v>5.5321999999999996E-2</c:v>
                </c:pt>
                <c:pt idx="265">
                  <c:v>5.4675000000000001E-2</c:v>
                </c:pt>
                <c:pt idx="266">
                  <c:v>5.5099999999999996E-2</c:v>
                </c:pt>
                <c:pt idx="267">
                  <c:v>5.5114000000000003E-2</c:v>
                </c:pt>
                <c:pt idx="268">
                  <c:v>5.5114000000000003E-2</c:v>
                </c:pt>
                <c:pt idx="269">
                  <c:v>5.4709000000000001E-2</c:v>
                </c:pt>
                <c:pt idx="270">
                  <c:v>5.4558999999999996E-2</c:v>
                </c:pt>
                <c:pt idx="271">
                  <c:v>5.4504999999999998E-2</c:v>
                </c:pt>
                <c:pt idx="272">
                  <c:v>5.4998999999999999E-2</c:v>
                </c:pt>
                <c:pt idx="273">
                  <c:v>5.5387000000000006E-2</c:v>
                </c:pt>
                <c:pt idx="274">
                  <c:v>5.5824999999999993E-2</c:v>
                </c:pt>
                <c:pt idx="275">
                  <c:v>5.5980999999999996E-2</c:v>
                </c:pt>
                <c:pt idx="276">
                  <c:v>5.6295000000000005E-2</c:v>
                </c:pt>
                <c:pt idx="277">
                  <c:v>5.5993000000000001E-2</c:v>
                </c:pt>
                <c:pt idx="278">
                  <c:v>5.5701000000000001E-2</c:v>
                </c:pt>
                <c:pt idx="279">
                  <c:v>5.5115999999999998E-2</c:v>
                </c:pt>
                <c:pt idx="280">
                  <c:v>5.4428999999999998E-2</c:v>
                </c:pt>
                <c:pt idx="281">
                  <c:v>5.4199999999999998E-2</c:v>
                </c:pt>
                <c:pt idx="282">
                  <c:v>5.3616000000000004E-2</c:v>
                </c:pt>
                <c:pt idx="283">
                  <c:v>5.3495000000000001E-2</c:v>
                </c:pt>
                <c:pt idx="284">
                  <c:v>5.3192000000000003E-2</c:v>
                </c:pt>
                <c:pt idx="285">
                  <c:v>5.2794999999999995E-2</c:v>
                </c:pt>
                <c:pt idx="286">
                  <c:v>5.2798999999999999E-2</c:v>
                </c:pt>
                <c:pt idx="287">
                  <c:v>5.2887000000000003E-2</c:v>
                </c:pt>
                <c:pt idx="288">
                  <c:v>5.3299000000000006E-2</c:v>
                </c:pt>
                <c:pt idx="289">
                  <c:v>5.3498999999999998E-2</c:v>
                </c:pt>
                <c:pt idx="290">
                  <c:v>5.3179999999999998E-2</c:v>
                </c:pt>
                <c:pt idx="291">
                  <c:v>5.3166000000000005E-2</c:v>
                </c:pt>
                <c:pt idx="292">
                  <c:v>5.3228999999999999E-2</c:v>
                </c:pt>
                <c:pt idx="293">
                  <c:v>5.2915999999999998E-2</c:v>
                </c:pt>
                <c:pt idx="294">
                  <c:v>5.2714999999999998E-2</c:v>
                </c:pt>
                <c:pt idx="295">
                  <c:v>5.2621000000000001E-2</c:v>
                </c:pt>
                <c:pt idx="296">
                  <c:v>5.2502000000000007E-2</c:v>
                </c:pt>
                <c:pt idx="297">
                  <c:v>5.1741999999999996E-2</c:v>
                </c:pt>
                <c:pt idx="298">
                  <c:v>5.1224999999999993E-2</c:v>
                </c:pt>
                <c:pt idx="299">
                  <c:v>5.1399999999999994E-2</c:v>
                </c:pt>
                <c:pt idx="300">
                  <c:v>5.1601000000000001E-2</c:v>
                </c:pt>
                <c:pt idx="301">
                  <c:v>5.2058999999999994E-2</c:v>
                </c:pt>
                <c:pt idx="302">
                  <c:v>5.1461E-2</c:v>
                </c:pt>
                <c:pt idx="303">
                  <c:v>5.1676E-2</c:v>
                </c:pt>
                <c:pt idx="304">
                  <c:v>5.2085999999999993E-2</c:v>
                </c:pt>
                <c:pt idx="305">
                  <c:v>5.2058999999999994E-2</c:v>
                </c:pt>
                <c:pt idx="306">
                  <c:v>5.1999000000000004E-2</c:v>
                </c:pt>
                <c:pt idx="307">
                  <c:v>5.1996000000000001E-2</c:v>
                </c:pt>
                <c:pt idx="308">
                  <c:v>5.1894999999999997E-2</c:v>
                </c:pt>
                <c:pt idx="309">
                  <c:v>5.1952999999999999E-2</c:v>
                </c:pt>
                <c:pt idx="310">
                  <c:v>5.1695000000000005E-2</c:v>
                </c:pt>
                <c:pt idx="311">
                  <c:v>5.1534000000000003E-2</c:v>
                </c:pt>
                <c:pt idx="312">
                  <c:v>5.1697E-2</c:v>
                </c:pt>
                <c:pt idx="313">
                  <c:v>5.1813999999999999E-2</c:v>
                </c:pt>
                <c:pt idx="314">
                  <c:v>5.178E-2</c:v>
                </c:pt>
                <c:pt idx="315">
                  <c:v>5.2366999999999997E-2</c:v>
                </c:pt>
                <c:pt idx="316">
                  <c:v>5.2356E-2</c:v>
                </c:pt>
                <c:pt idx="317">
                  <c:v>5.2213000000000002E-2</c:v>
                </c:pt>
                <c:pt idx="318">
                  <c:v>5.1756999999999997E-2</c:v>
                </c:pt>
                <c:pt idx="319">
                  <c:v>5.0994000000000005E-2</c:v>
                </c:pt>
                <c:pt idx="320">
                  <c:v>5.0770000000000003E-2</c:v>
                </c:pt>
                <c:pt idx="321">
                  <c:v>5.0312999999999997E-2</c:v>
                </c:pt>
                <c:pt idx="322">
                  <c:v>5.0068000000000001E-2</c:v>
                </c:pt>
                <c:pt idx="323">
                  <c:v>4.9873000000000001E-2</c:v>
                </c:pt>
                <c:pt idx="324">
                  <c:v>4.9490999999999993E-2</c:v>
                </c:pt>
                <c:pt idx="325">
                  <c:v>4.9292999999999997E-2</c:v>
                </c:pt>
                <c:pt idx="326">
                  <c:v>4.8489000000000004E-2</c:v>
                </c:pt>
                <c:pt idx="327">
                  <c:v>4.8193E-2</c:v>
                </c:pt>
                <c:pt idx="328">
                  <c:v>4.8112000000000002E-2</c:v>
                </c:pt>
                <c:pt idx="329">
                  <c:v>4.7308000000000003E-2</c:v>
                </c:pt>
                <c:pt idx="330">
                  <c:v>4.6799E-2</c:v>
                </c:pt>
                <c:pt idx="331">
                  <c:v>4.6748999999999999E-2</c:v>
                </c:pt>
                <c:pt idx="332">
                  <c:v>4.6589999999999999E-2</c:v>
                </c:pt>
                <c:pt idx="333">
                  <c:v>4.6900000000000004E-2</c:v>
                </c:pt>
                <c:pt idx="334">
                  <c:v>4.5534999999999999E-2</c:v>
                </c:pt>
                <c:pt idx="335">
                  <c:v>4.5397E-2</c:v>
                </c:pt>
                <c:pt idx="336">
                  <c:v>4.2716000000000004E-2</c:v>
                </c:pt>
                <c:pt idx="337">
                  <c:v>4.0312000000000001E-2</c:v>
                </c:pt>
                <c:pt idx="338">
                  <c:v>4.2484000000000001E-2</c:v>
                </c:pt>
                <c:pt idx="339">
                  <c:v>4.4333999999999998E-2</c:v>
                </c:pt>
                <c:pt idx="340">
                  <c:v>4.1935E-2</c:v>
                </c:pt>
                <c:pt idx="341">
                  <c:v>4.2187000000000002E-2</c:v>
                </c:pt>
                <c:pt idx="342">
                  <c:v>4.2272999999999998E-2</c:v>
                </c:pt>
                <c:pt idx="343">
                  <c:v>4.2298000000000002E-2</c:v>
                </c:pt>
                <c:pt idx="344">
                  <c:v>4.2165999999999995E-2</c:v>
                </c:pt>
                <c:pt idx="345">
                  <c:v>4.1626999999999997E-2</c:v>
                </c:pt>
                <c:pt idx="346">
                  <c:v>4.1112000000000003E-2</c:v>
                </c:pt>
                <c:pt idx="347">
                  <c:v>4.1826999999999996E-2</c:v>
                </c:pt>
                <c:pt idx="348">
                  <c:v>4.4656000000000001E-2</c:v>
                </c:pt>
                <c:pt idx="349">
                  <c:v>4.4207000000000003E-2</c:v>
                </c:pt>
                <c:pt idx="350">
                  <c:v>4.5365999999999997E-2</c:v>
                </c:pt>
                <c:pt idx="351">
                  <c:v>4.4650999999999996E-2</c:v>
                </c:pt>
                <c:pt idx="352">
                  <c:v>4.4096000000000003E-2</c:v>
                </c:pt>
                <c:pt idx="353">
                  <c:v>4.3864E-2</c:v>
                </c:pt>
                <c:pt idx="354">
                  <c:v>4.4150000000000002E-2</c:v>
                </c:pt>
                <c:pt idx="355">
                  <c:v>4.5046999999999997E-2</c:v>
                </c:pt>
                <c:pt idx="356">
                  <c:v>4.6009000000000001E-2</c:v>
                </c:pt>
                <c:pt idx="357">
                  <c:v>4.8832000000000007E-2</c:v>
                </c:pt>
                <c:pt idx="358">
                  <c:v>4.8410000000000002E-2</c:v>
                </c:pt>
                <c:pt idx="359">
                  <c:v>4.8112000000000002E-2</c:v>
                </c:pt>
                <c:pt idx="360">
                  <c:v>4.7016999999999996E-2</c:v>
                </c:pt>
                <c:pt idx="361">
                  <c:v>4.8502999999999998E-2</c:v>
                </c:pt>
                <c:pt idx="362">
                  <c:v>4.8204999999999998E-2</c:v>
                </c:pt>
                <c:pt idx="363">
                  <c:v>4.7899999999999998E-2</c:v>
                </c:pt>
                <c:pt idx="364">
                  <c:v>4.7704000000000003E-2</c:v>
                </c:pt>
                <c:pt idx="365">
                  <c:v>4.8741000000000007E-2</c:v>
                </c:pt>
                <c:pt idx="366">
                  <c:v>4.8541000000000001E-2</c:v>
                </c:pt>
                <c:pt idx="367">
                  <c:v>4.8112000000000002E-2</c:v>
                </c:pt>
                <c:pt idx="368">
                  <c:v>4.7808000000000003E-2</c:v>
                </c:pt>
                <c:pt idx="369">
                  <c:v>4.7073999999999998E-2</c:v>
                </c:pt>
                <c:pt idx="370">
                  <c:v>4.7033999999999999E-2</c:v>
                </c:pt>
                <c:pt idx="371">
                  <c:v>4.6128000000000002E-2</c:v>
                </c:pt>
                <c:pt idx="372">
                  <c:v>4.6109999999999998E-2</c:v>
                </c:pt>
                <c:pt idx="373">
                  <c:v>4.6388999999999993E-2</c:v>
                </c:pt>
                <c:pt idx="374">
                  <c:v>4.6900000000000004E-2</c:v>
                </c:pt>
                <c:pt idx="375">
                  <c:v>4.6502999999999996E-2</c:v>
                </c:pt>
                <c:pt idx="376">
                  <c:v>4.6093000000000002E-2</c:v>
                </c:pt>
                <c:pt idx="377">
                  <c:v>4.6007999999999993E-2</c:v>
                </c:pt>
                <c:pt idx="378">
                  <c:v>4.6481000000000001E-2</c:v>
                </c:pt>
                <c:pt idx="379">
                  <c:v>4.7046000000000004E-2</c:v>
                </c:pt>
                <c:pt idx="380">
                  <c:v>4.6586999999999996E-2</c:v>
                </c:pt>
                <c:pt idx="381">
                  <c:v>4.6586999999999996E-2</c:v>
                </c:pt>
                <c:pt idx="382">
                  <c:v>4.6199999999999998E-2</c:v>
                </c:pt>
                <c:pt idx="383">
                  <c:v>4.5350000000000001E-2</c:v>
                </c:pt>
                <c:pt idx="384">
                  <c:v>4.5616999999999998E-2</c:v>
                </c:pt>
                <c:pt idx="385">
                  <c:v>4.5004999999999996E-2</c:v>
                </c:pt>
                <c:pt idx="386">
                  <c:v>4.4271000000000005E-2</c:v>
                </c:pt>
                <c:pt idx="387">
                  <c:v>4.4222000000000004E-2</c:v>
                </c:pt>
                <c:pt idx="388">
                  <c:v>4.3880000000000002E-2</c:v>
                </c:pt>
                <c:pt idx="389">
                  <c:v>4.3494000000000005E-2</c:v>
                </c:pt>
                <c:pt idx="390">
                  <c:v>4.2515999999999998E-2</c:v>
                </c:pt>
                <c:pt idx="391">
                  <c:v>4.2224999999999999E-2</c:v>
                </c:pt>
                <c:pt idx="392">
                  <c:v>4.2889999999999998E-2</c:v>
                </c:pt>
                <c:pt idx="393">
                  <c:v>4.2606999999999999E-2</c:v>
                </c:pt>
                <c:pt idx="394">
                  <c:v>4.2706999999999995E-2</c:v>
                </c:pt>
                <c:pt idx="395">
                  <c:v>4.3708999999999998E-2</c:v>
                </c:pt>
                <c:pt idx="396">
                  <c:v>4.3701999999999998E-2</c:v>
                </c:pt>
                <c:pt idx="397">
                  <c:v>4.3333000000000003E-2</c:v>
                </c:pt>
                <c:pt idx="398">
                  <c:v>4.3021000000000004E-2</c:v>
                </c:pt>
                <c:pt idx="399">
                  <c:v>4.2913E-2</c:v>
                </c:pt>
                <c:pt idx="400">
                  <c:v>4.3007999999999998E-2</c:v>
                </c:pt>
                <c:pt idx="401">
                  <c:v>4.2888999999999997E-2</c:v>
                </c:pt>
                <c:pt idx="402">
                  <c:v>4.2210999999999999E-2</c:v>
                </c:pt>
                <c:pt idx="403">
                  <c:v>4.1992000000000002E-2</c:v>
                </c:pt>
                <c:pt idx="404">
                  <c:v>4.2315999999999999E-2</c:v>
                </c:pt>
                <c:pt idx="405">
                  <c:v>4.3036000000000005E-2</c:v>
                </c:pt>
                <c:pt idx="406">
                  <c:v>4.3019999999999996E-2</c:v>
                </c:pt>
                <c:pt idx="407">
                  <c:v>4.3098999999999998E-2</c:v>
                </c:pt>
                <c:pt idx="408">
                  <c:v>4.2609000000000001E-2</c:v>
                </c:pt>
                <c:pt idx="409">
                  <c:v>4.3003E-2</c:v>
                </c:pt>
                <c:pt idx="410">
                  <c:v>4.2795E-2</c:v>
                </c:pt>
                <c:pt idx="411">
                  <c:v>4.3269000000000002E-2</c:v>
                </c:pt>
                <c:pt idx="412">
                  <c:v>4.2786999999999999E-2</c:v>
                </c:pt>
                <c:pt idx="413">
                  <c:v>4.3007999999999998E-2</c:v>
                </c:pt>
                <c:pt idx="414">
                  <c:v>4.3000999999999998E-2</c:v>
                </c:pt>
                <c:pt idx="415">
                  <c:v>4.2712E-2</c:v>
                </c:pt>
                <c:pt idx="416">
                  <c:v>4.2396000000000003E-2</c:v>
                </c:pt>
                <c:pt idx="417">
                  <c:v>4.215E-2</c:v>
                </c:pt>
                <c:pt idx="418">
                  <c:v>4.2195000000000003E-2</c:v>
                </c:pt>
                <c:pt idx="419">
                  <c:v>4.1887000000000001E-2</c:v>
                </c:pt>
                <c:pt idx="420">
                  <c:v>4.1542000000000003E-2</c:v>
                </c:pt>
                <c:pt idx="421">
                  <c:v>4.1445999999999997E-2</c:v>
                </c:pt>
                <c:pt idx="422">
                  <c:v>4.1500000000000002E-2</c:v>
                </c:pt>
                <c:pt idx="423">
                  <c:v>4.1508000000000003E-2</c:v>
                </c:pt>
                <c:pt idx="424">
                  <c:v>4.1794000000000005E-2</c:v>
                </c:pt>
                <c:pt idx="425">
                  <c:v>4.2004E-2</c:v>
                </c:pt>
                <c:pt idx="426">
                  <c:v>4.2077000000000003E-2</c:v>
                </c:pt>
                <c:pt idx="427">
                  <c:v>4.181E-2</c:v>
                </c:pt>
                <c:pt idx="428">
                  <c:v>4.1792999999999997E-2</c:v>
                </c:pt>
                <c:pt idx="429">
                  <c:v>4.1803E-2</c:v>
                </c:pt>
                <c:pt idx="430">
                  <c:v>4.1618000000000002E-2</c:v>
                </c:pt>
                <c:pt idx="431">
                  <c:v>4.1744000000000003E-2</c:v>
                </c:pt>
                <c:pt idx="432">
                  <c:v>4.1993999999999997E-2</c:v>
                </c:pt>
                <c:pt idx="433">
                  <c:v>4.1813000000000003E-2</c:v>
                </c:pt>
                <c:pt idx="434">
                  <c:v>4.1904999999999998E-2</c:v>
                </c:pt>
                <c:pt idx="435">
                  <c:v>4.1902999999999996E-2</c:v>
                </c:pt>
                <c:pt idx="436">
                  <c:v>4.1727999999999994E-2</c:v>
                </c:pt>
                <c:pt idx="437">
                  <c:v>4.1791999999999996E-2</c:v>
                </c:pt>
                <c:pt idx="438">
                  <c:v>4.1506000000000001E-2</c:v>
                </c:pt>
                <c:pt idx="439">
                  <c:v>4.1102E-2</c:v>
                </c:pt>
                <c:pt idx="440">
                  <c:v>4.1014999999999996E-2</c:v>
                </c:pt>
                <c:pt idx="441">
                  <c:v>4.0896999999999996E-2</c:v>
                </c:pt>
                <c:pt idx="442">
                  <c:v>4.1062000000000001E-2</c:v>
                </c:pt>
                <c:pt idx="443">
                  <c:v>4.0904999999999997E-2</c:v>
                </c:pt>
                <c:pt idx="444">
                  <c:v>3.9599999999999996E-2</c:v>
                </c:pt>
                <c:pt idx="445">
                  <c:v>4.0222000000000001E-2</c:v>
                </c:pt>
                <c:pt idx="446">
                  <c:v>4.0103E-2</c:v>
                </c:pt>
                <c:pt idx="447">
                  <c:v>4.0101000000000005E-2</c:v>
                </c:pt>
                <c:pt idx="448">
                  <c:v>3.9076E-2</c:v>
                </c:pt>
                <c:pt idx="449">
                  <c:v>3.9063000000000001E-2</c:v>
                </c:pt>
                <c:pt idx="450">
                  <c:v>3.8790999999999999E-2</c:v>
                </c:pt>
                <c:pt idx="451">
                  <c:v>3.9355000000000001E-2</c:v>
                </c:pt>
                <c:pt idx="452">
                  <c:v>3.9188000000000001E-2</c:v>
                </c:pt>
                <c:pt idx="453">
                  <c:v>3.8785E-2</c:v>
                </c:pt>
                <c:pt idx="454">
                  <c:v>3.8220999999999998E-2</c:v>
                </c:pt>
                <c:pt idx="455">
                  <c:v>3.7977999999999998E-2</c:v>
                </c:pt>
                <c:pt idx="456">
                  <c:v>3.8087000000000003E-2</c:v>
                </c:pt>
                <c:pt idx="457">
                  <c:v>3.8399999999999997E-2</c:v>
                </c:pt>
                <c:pt idx="458">
                  <c:v>3.8346999999999999E-2</c:v>
                </c:pt>
                <c:pt idx="459">
                  <c:v>3.8401999999999999E-2</c:v>
                </c:pt>
                <c:pt idx="460">
                  <c:v>3.8400999999999998E-2</c:v>
                </c:pt>
                <c:pt idx="461">
                  <c:v>3.8301000000000002E-2</c:v>
                </c:pt>
                <c:pt idx="462">
                  <c:v>3.8422999999999999E-2</c:v>
                </c:pt>
                <c:pt idx="463">
                  <c:v>3.8398000000000002E-2</c:v>
                </c:pt>
                <c:pt idx="464">
                  <c:v>3.8596999999999999E-2</c:v>
                </c:pt>
                <c:pt idx="465">
                  <c:v>3.8502000000000002E-2</c:v>
                </c:pt>
                <c:pt idx="466">
                  <c:v>3.8593000000000002E-2</c:v>
                </c:pt>
                <c:pt idx="467">
                  <c:v>3.8806E-2</c:v>
                </c:pt>
                <c:pt idx="468">
                  <c:v>3.9104E-2</c:v>
                </c:pt>
                <c:pt idx="469">
                  <c:v>3.9585000000000002E-2</c:v>
                </c:pt>
                <c:pt idx="470">
                  <c:v>4.0282999999999999E-2</c:v>
                </c:pt>
                <c:pt idx="471">
                  <c:v>3.9765999999999996E-2</c:v>
                </c:pt>
                <c:pt idx="472">
                  <c:v>3.9501000000000001E-2</c:v>
                </c:pt>
                <c:pt idx="473">
                  <c:v>3.9501000000000001E-2</c:v>
                </c:pt>
                <c:pt idx="474">
                  <c:v>3.9694E-2</c:v>
                </c:pt>
                <c:pt idx="475">
                  <c:v>3.9698000000000004E-2</c:v>
                </c:pt>
                <c:pt idx="476">
                  <c:v>3.9411000000000002E-2</c:v>
                </c:pt>
                <c:pt idx="477">
                  <c:v>3.9302000000000004E-2</c:v>
                </c:pt>
                <c:pt idx="478">
                  <c:v>3.9030999999999996E-2</c:v>
                </c:pt>
                <c:pt idx="479">
                  <c:v>3.9201E-2</c:v>
                </c:pt>
                <c:pt idx="480">
                  <c:v>3.9199999999999999E-2</c:v>
                </c:pt>
                <c:pt idx="481">
                  <c:v>3.8981000000000002E-2</c:v>
                </c:pt>
                <c:pt idx="482">
                  <c:v>3.8804999999999999E-2</c:v>
                </c:pt>
                <c:pt idx="483">
                  <c:v>3.8249999999999999E-2</c:v>
                </c:pt>
                <c:pt idx="484">
                  <c:v>3.8399999999999997E-2</c:v>
                </c:pt>
                <c:pt idx="485">
                  <c:v>3.7227999999999997E-2</c:v>
                </c:pt>
                <c:pt idx="486">
                  <c:v>3.7587000000000002E-2</c:v>
                </c:pt>
                <c:pt idx="487">
                  <c:v>3.8010999999999996E-2</c:v>
                </c:pt>
                <c:pt idx="488">
                  <c:v>3.8404000000000001E-2</c:v>
                </c:pt>
                <c:pt idx="489">
                  <c:v>3.7977999999999998E-2</c:v>
                </c:pt>
                <c:pt idx="490">
                  <c:v>3.7698999999999996E-2</c:v>
                </c:pt>
                <c:pt idx="491">
                  <c:v>3.7700999999999998E-2</c:v>
                </c:pt>
                <c:pt idx="492">
                  <c:v>3.7697000000000001E-2</c:v>
                </c:pt>
                <c:pt idx="493">
                  <c:v>3.7849000000000001E-2</c:v>
                </c:pt>
                <c:pt idx="494">
                  <c:v>3.7705000000000002E-2</c:v>
                </c:pt>
                <c:pt idx="495">
                  <c:v>3.8207999999999999E-2</c:v>
                </c:pt>
                <c:pt idx="496">
                  <c:v>3.8301000000000002E-2</c:v>
                </c:pt>
                <c:pt idx="497">
                  <c:v>3.8301000000000002E-2</c:v>
                </c:pt>
                <c:pt idx="498">
                  <c:v>3.7999999999999999E-2</c:v>
                </c:pt>
                <c:pt idx="499">
                  <c:v>3.805E-2</c:v>
                </c:pt>
                <c:pt idx="500">
                  <c:v>3.7892000000000002E-2</c:v>
                </c:pt>
                <c:pt idx="501">
                  <c:v>3.7892000000000002E-2</c:v>
                </c:pt>
                <c:pt idx="502">
                  <c:v>3.7566000000000002E-2</c:v>
                </c:pt>
                <c:pt idx="503">
                  <c:v>3.6942000000000003E-2</c:v>
                </c:pt>
                <c:pt idx="504">
                  <c:v>3.6713000000000003E-2</c:v>
                </c:pt>
                <c:pt idx="505">
                  <c:v>3.6623999999999997E-2</c:v>
                </c:pt>
                <c:pt idx="506">
                  <c:v>3.7010999999999995E-2</c:v>
                </c:pt>
                <c:pt idx="507">
                  <c:v>3.6629000000000002E-2</c:v>
                </c:pt>
                <c:pt idx="508">
                  <c:v>3.6535000000000005E-2</c:v>
                </c:pt>
                <c:pt idx="509">
                  <c:v>3.6227000000000002E-2</c:v>
                </c:pt>
                <c:pt idx="510">
                  <c:v>3.6107E-2</c:v>
                </c:pt>
                <c:pt idx="511">
                  <c:v>3.6119999999999999E-2</c:v>
                </c:pt>
                <c:pt idx="512">
                  <c:v>3.6000000000000004E-2</c:v>
                </c:pt>
                <c:pt idx="513">
                  <c:v>3.6305000000000004E-2</c:v>
                </c:pt>
                <c:pt idx="514">
                  <c:v>3.6600000000000001E-2</c:v>
                </c:pt>
                <c:pt idx="515">
                  <c:v>3.6007999999999998E-2</c:v>
                </c:pt>
                <c:pt idx="516">
                  <c:v>3.6091999999999999E-2</c:v>
                </c:pt>
                <c:pt idx="517">
                  <c:v>3.5813999999999999E-2</c:v>
                </c:pt>
                <c:pt idx="518">
                  <c:v>3.6482000000000001E-2</c:v>
                </c:pt>
                <c:pt idx="519">
                  <c:v>3.6482000000000001E-2</c:v>
                </c:pt>
                <c:pt idx="520">
                  <c:v>3.6810999999999997E-2</c:v>
                </c:pt>
                <c:pt idx="521">
                  <c:v>3.7004000000000002E-2</c:v>
                </c:pt>
                <c:pt idx="522">
                  <c:v>3.7477999999999997E-2</c:v>
                </c:pt>
                <c:pt idx="523">
                  <c:v>3.7895999999999999E-2</c:v>
                </c:pt>
                <c:pt idx="524">
                  <c:v>3.8109000000000004E-2</c:v>
                </c:pt>
                <c:pt idx="525">
                  <c:v>3.8948000000000003E-2</c:v>
                </c:pt>
                <c:pt idx="526">
                  <c:v>3.9634000000000003E-2</c:v>
                </c:pt>
                <c:pt idx="527">
                  <c:v>4.0086000000000004E-2</c:v>
                </c:pt>
                <c:pt idx="528">
                  <c:v>4.0810000000000006E-2</c:v>
                </c:pt>
                <c:pt idx="529">
                  <c:v>4.1189999999999997E-2</c:v>
                </c:pt>
                <c:pt idx="530">
                  <c:v>4.1105000000000003E-2</c:v>
                </c:pt>
                <c:pt idx="531">
                  <c:v>4.1052999999999999E-2</c:v>
                </c:pt>
                <c:pt idx="532">
                  <c:v>4.0556999999999996E-2</c:v>
                </c:pt>
                <c:pt idx="533">
                  <c:v>4.0800000000000003E-2</c:v>
                </c:pt>
                <c:pt idx="534">
                  <c:v>4.07E-2</c:v>
                </c:pt>
                <c:pt idx="535">
                  <c:v>4.0650000000000006E-2</c:v>
                </c:pt>
                <c:pt idx="536">
                  <c:v>4.0425000000000003E-2</c:v>
                </c:pt>
                <c:pt idx="537">
                  <c:v>4.0633000000000002E-2</c:v>
                </c:pt>
                <c:pt idx="538">
                  <c:v>4.0148000000000003E-2</c:v>
                </c:pt>
                <c:pt idx="539">
                  <c:v>3.9803000000000005E-2</c:v>
                </c:pt>
                <c:pt idx="540">
                  <c:v>3.9750000000000001E-2</c:v>
                </c:pt>
                <c:pt idx="541">
                  <c:v>3.9800000000000002E-2</c:v>
                </c:pt>
                <c:pt idx="542">
                  <c:v>3.9460999999999996E-2</c:v>
                </c:pt>
                <c:pt idx="543">
                  <c:v>3.9398000000000002E-2</c:v>
                </c:pt>
                <c:pt idx="544">
                  <c:v>3.8921000000000004E-2</c:v>
                </c:pt>
                <c:pt idx="545">
                  <c:v>3.8780999999999996E-2</c:v>
                </c:pt>
                <c:pt idx="546">
                  <c:v>3.9043000000000001E-2</c:v>
                </c:pt>
                <c:pt idx="547">
                  <c:v>3.9496000000000003E-2</c:v>
                </c:pt>
                <c:pt idx="548">
                  <c:v>3.9699999999999999E-2</c:v>
                </c:pt>
                <c:pt idx="549">
                  <c:v>4.0296999999999999E-2</c:v>
                </c:pt>
                <c:pt idx="550">
                  <c:v>4.1182999999999997E-2</c:v>
                </c:pt>
                <c:pt idx="551">
                  <c:v>4.0902000000000001E-2</c:v>
                </c:pt>
                <c:pt idx="552">
                  <c:v>4.0593000000000004E-2</c:v>
                </c:pt>
                <c:pt idx="553">
                  <c:v>4.0598999999999996E-2</c:v>
                </c:pt>
                <c:pt idx="554">
                  <c:v>4.0298999999999995E-2</c:v>
                </c:pt>
                <c:pt idx="555">
                  <c:v>4.0788999999999999E-2</c:v>
                </c:pt>
                <c:pt idx="556">
                  <c:v>4.1794000000000005E-2</c:v>
                </c:pt>
                <c:pt idx="557">
                  <c:v>4.1887999999999995E-2</c:v>
                </c:pt>
                <c:pt idx="558">
                  <c:v>4.1799999999999997E-2</c:v>
                </c:pt>
                <c:pt idx="559">
                  <c:v>4.1799000000000003E-2</c:v>
                </c:pt>
                <c:pt idx="560">
                  <c:v>4.1882999999999997E-2</c:v>
                </c:pt>
                <c:pt idx="561">
                  <c:v>4.3064999999999999E-2</c:v>
                </c:pt>
                <c:pt idx="562">
                  <c:v>4.4047999999999997E-2</c:v>
                </c:pt>
                <c:pt idx="563">
                  <c:v>4.3704E-2</c:v>
                </c:pt>
                <c:pt idx="564">
                  <c:v>4.4674999999999999E-2</c:v>
                </c:pt>
                <c:pt idx="565">
                  <c:v>4.4503000000000001E-2</c:v>
                </c:pt>
                <c:pt idx="566">
                  <c:v>4.2729999999999997E-2</c:v>
                </c:pt>
                <c:pt idx="567">
                  <c:v>4.2969999999999994E-2</c:v>
                </c:pt>
                <c:pt idx="568">
                  <c:v>4.2701000000000003E-2</c:v>
                </c:pt>
                <c:pt idx="569">
                  <c:v>4.2672999999999996E-2</c:v>
                </c:pt>
                <c:pt idx="570">
                  <c:v>4.3011999999999995E-2</c:v>
                </c:pt>
                <c:pt idx="571">
                  <c:v>4.3501999999999999E-2</c:v>
                </c:pt>
                <c:pt idx="572">
                  <c:v>4.3895999999999998E-2</c:v>
                </c:pt>
                <c:pt idx="573">
                  <c:v>4.3898E-2</c:v>
                </c:pt>
                <c:pt idx="574">
                  <c:v>4.3903999999999999E-2</c:v>
                </c:pt>
                <c:pt idx="575">
                  <c:v>4.2398999999999992E-2</c:v>
                </c:pt>
                <c:pt idx="576">
                  <c:v>4.1993999999999997E-2</c:v>
                </c:pt>
                <c:pt idx="577">
                  <c:v>4.1799999999999997E-2</c:v>
                </c:pt>
                <c:pt idx="578">
                  <c:v>4.1813999999999997E-2</c:v>
                </c:pt>
                <c:pt idx="579">
                  <c:v>4.2104000000000003E-2</c:v>
                </c:pt>
                <c:pt idx="580">
                  <c:v>4.2549999999999998E-2</c:v>
                </c:pt>
                <c:pt idx="581">
                  <c:v>4.2606000000000005E-2</c:v>
                </c:pt>
                <c:pt idx="582">
                  <c:v>4.2693000000000002E-2</c:v>
                </c:pt>
                <c:pt idx="583">
                  <c:v>4.2502000000000005E-2</c:v>
                </c:pt>
                <c:pt idx="584">
                  <c:v>4.1416000000000001E-2</c:v>
                </c:pt>
                <c:pt idx="585">
                  <c:v>4.1897999999999998E-2</c:v>
                </c:pt>
                <c:pt idx="586">
                  <c:v>4.1703999999999998E-2</c:v>
                </c:pt>
                <c:pt idx="587">
                  <c:v>4.1513999999999995E-2</c:v>
                </c:pt>
                <c:pt idx="588">
                  <c:v>4.1482999999999999E-2</c:v>
                </c:pt>
                <c:pt idx="589">
                  <c:v>4.2108E-2</c:v>
                </c:pt>
                <c:pt idx="590">
                  <c:v>4.2742000000000002E-2</c:v>
                </c:pt>
                <c:pt idx="591">
                  <c:v>4.2502000000000005E-2</c:v>
                </c:pt>
                <c:pt idx="592">
                  <c:v>4.3579999999999994E-2</c:v>
                </c:pt>
                <c:pt idx="593">
                  <c:v>4.3185000000000001E-2</c:v>
                </c:pt>
                <c:pt idx="594">
                  <c:v>4.2670000000000007E-2</c:v>
                </c:pt>
                <c:pt idx="595">
                  <c:v>4.3098999999999998E-2</c:v>
                </c:pt>
                <c:pt idx="596">
                  <c:v>4.3697999999999994E-2</c:v>
                </c:pt>
                <c:pt idx="597">
                  <c:v>4.3739E-2</c:v>
                </c:pt>
                <c:pt idx="598">
                  <c:v>4.4001999999999999E-2</c:v>
                </c:pt>
                <c:pt idx="599">
                  <c:v>4.4391E-2</c:v>
                </c:pt>
                <c:pt idx="600">
                  <c:v>4.5399000000000002E-2</c:v>
                </c:pt>
                <c:pt idx="601">
                  <c:v>4.6654999999999995E-2</c:v>
                </c:pt>
                <c:pt idx="602">
                  <c:v>4.761E-2</c:v>
                </c:pt>
                <c:pt idx="603">
                  <c:v>4.6976000000000004E-2</c:v>
                </c:pt>
                <c:pt idx="604">
                  <c:v>4.9006000000000001E-2</c:v>
                </c:pt>
                <c:pt idx="605">
                  <c:v>4.9055000000000001E-2</c:v>
                </c:pt>
                <c:pt idx="606">
                  <c:v>4.8198999999999999E-2</c:v>
                </c:pt>
                <c:pt idx="607">
                  <c:v>4.7897999999999996E-2</c:v>
                </c:pt>
                <c:pt idx="608">
                  <c:v>4.8472000000000001E-2</c:v>
                </c:pt>
                <c:pt idx="609">
                  <c:v>4.9058000000000004E-2</c:v>
                </c:pt>
                <c:pt idx="610">
                  <c:v>5.2710999999999994E-2</c:v>
                </c:pt>
                <c:pt idx="611">
                  <c:v>5.3525000000000003E-2</c:v>
                </c:pt>
                <c:pt idx="612">
                  <c:v>5.4809000000000004E-2</c:v>
                </c:pt>
                <c:pt idx="613">
                  <c:v>5.2133000000000006E-2</c:v>
                </c:pt>
                <c:pt idx="614">
                  <c:v>5.2747000000000002E-2</c:v>
                </c:pt>
                <c:pt idx="615">
                  <c:v>5.3796999999999998E-2</c:v>
                </c:pt>
                <c:pt idx="616">
                  <c:v>5.5502999999999997E-2</c:v>
                </c:pt>
                <c:pt idx="617">
                  <c:v>5.8944999999999997E-2</c:v>
                </c:pt>
                <c:pt idx="618">
                  <c:v>5.6466000000000002E-2</c:v>
                </c:pt>
                <c:pt idx="619">
                  <c:v>5.4423000000000006E-2</c:v>
                </c:pt>
                <c:pt idx="620">
                  <c:v>5.2991999999999997E-2</c:v>
                </c:pt>
                <c:pt idx="621">
                  <c:v>5.2474E-2</c:v>
                </c:pt>
                <c:pt idx="622">
                  <c:v>5.2600000000000001E-2</c:v>
                </c:pt>
                <c:pt idx="623">
                  <c:v>5.1799999999999999E-2</c:v>
                </c:pt>
                <c:pt idx="624">
                  <c:v>5.3499999999999999E-2</c:v>
                </c:pt>
                <c:pt idx="625">
                  <c:v>5.3018999999999997E-2</c:v>
                </c:pt>
                <c:pt idx="626">
                  <c:v>5.2416999999999998E-2</c:v>
                </c:pt>
                <c:pt idx="627">
                  <c:v>5.2610000000000004E-2</c:v>
                </c:pt>
                <c:pt idx="628">
                  <c:v>5.4394999999999999E-2</c:v>
                </c:pt>
                <c:pt idx="629">
                  <c:v>5.4505999999999999E-2</c:v>
                </c:pt>
                <c:pt idx="630">
                  <c:v>5.3997000000000003E-2</c:v>
                </c:pt>
                <c:pt idx="631">
                  <c:v>5.3997000000000003E-2</c:v>
                </c:pt>
                <c:pt idx="632">
                  <c:v>5.4400000000000004E-2</c:v>
                </c:pt>
                <c:pt idx="633">
                  <c:v>5.5037000000000003E-2</c:v>
                </c:pt>
                <c:pt idx="634">
                  <c:v>5.5193000000000006E-2</c:v>
                </c:pt>
                <c:pt idx="635">
                  <c:v>5.3813000000000007E-2</c:v>
                </c:pt>
                <c:pt idx="636">
                  <c:v>5.3882000000000006E-2</c:v>
                </c:pt>
                <c:pt idx="637">
                  <c:v>5.2846999999999998E-2</c:v>
                </c:pt>
                <c:pt idx="638">
                  <c:v>5.1698000000000001E-2</c:v>
                </c:pt>
                <c:pt idx="639">
                  <c:v>5.0999999999999997E-2</c:v>
                </c:pt>
                <c:pt idx="640">
                  <c:v>5.0450000000000002E-2</c:v>
                </c:pt>
                <c:pt idx="641">
                  <c:v>4.9903000000000003E-2</c:v>
                </c:pt>
                <c:pt idx="642">
                  <c:v>5.0750000000000003E-2</c:v>
                </c:pt>
                <c:pt idx="643">
                  <c:v>5.1100000000000007E-2</c:v>
                </c:pt>
                <c:pt idx="644">
                  <c:v>5.1399999999999994E-2</c:v>
                </c:pt>
                <c:pt idx="645">
                  <c:v>5.2930999999999999E-2</c:v>
                </c:pt>
                <c:pt idx="646">
                  <c:v>5.3409999999999999E-2</c:v>
                </c:pt>
                <c:pt idx="647">
                  <c:v>5.2371999999999995E-2</c:v>
                </c:pt>
                <c:pt idx="648">
                  <c:v>5.3606000000000001E-2</c:v>
                </c:pt>
                <c:pt idx="649">
                  <c:v>5.2752E-2</c:v>
                </c:pt>
                <c:pt idx="650">
                  <c:v>5.2393999999999996E-2</c:v>
                </c:pt>
                <c:pt idx="651">
                  <c:v>5.3045000000000002E-2</c:v>
                </c:pt>
                <c:pt idx="652">
                  <c:v>5.3099E-2</c:v>
                </c:pt>
                <c:pt idx="653">
                  <c:v>5.28E-2</c:v>
                </c:pt>
                <c:pt idx="654">
                  <c:v>5.2487000000000006E-2</c:v>
                </c:pt>
                <c:pt idx="655">
                  <c:v>5.4396000000000007E-2</c:v>
                </c:pt>
                <c:pt idx="656">
                  <c:v>5.4604999999999994E-2</c:v>
                </c:pt>
                <c:pt idx="657">
                  <c:v>5.586E-2</c:v>
                </c:pt>
                <c:pt idx="658">
                  <c:v>5.5399999999999998E-2</c:v>
                </c:pt>
                <c:pt idx="659">
                  <c:v>5.5500000000000001E-2</c:v>
                </c:pt>
                <c:pt idx="660">
                  <c:v>5.6500000000000002E-2</c:v>
                </c:pt>
                <c:pt idx="661">
                  <c:v>5.4305000000000006E-2</c:v>
                </c:pt>
                <c:pt idx="662">
                  <c:v>5.6386000000000006E-2</c:v>
                </c:pt>
                <c:pt idx="663">
                  <c:v>5.5799000000000001E-2</c:v>
                </c:pt>
                <c:pt idx="664">
                  <c:v>5.4009000000000001E-2</c:v>
                </c:pt>
                <c:pt idx="665">
                  <c:v>5.4901999999999999E-2</c:v>
                </c:pt>
                <c:pt idx="666">
                  <c:v>5.4974999999999996E-2</c:v>
                </c:pt>
                <c:pt idx="667">
                  <c:v>5.4833E-2</c:v>
                </c:pt>
                <c:pt idx="668">
                  <c:v>5.6289999999999993E-2</c:v>
                </c:pt>
                <c:pt idx="669">
                  <c:v>5.6250999999999995E-2</c:v>
                </c:pt>
                <c:pt idx="670">
                  <c:v>5.6440000000000004E-2</c:v>
                </c:pt>
                <c:pt idx="671">
                  <c:v>5.6592999999999997E-2</c:v>
                </c:pt>
                <c:pt idx="672">
                  <c:v>5.6797000000000007E-2</c:v>
                </c:pt>
                <c:pt idx="673">
                  <c:v>5.6988000000000004E-2</c:v>
                </c:pt>
                <c:pt idx="674">
                  <c:v>5.6669999999999998E-2</c:v>
                </c:pt>
                <c:pt idx="675">
                  <c:v>5.6489999999999999E-2</c:v>
                </c:pt>
                <c:pt idx="676">
                  <c:v>5.6420999999999999E-2</c:v>
                </c:pt>
                <c:pt idx="677">
                  <c:v>5.6207E-2</c:v>
                </c:pt>
                <c:pt idx="678">
                  <c:v>5.6774999999999999E-2</c:v>
                </c:pt>
                <c:pt idx="679">
                  <c:v>5.6843000000000005E-2</c:v>
                </c:pt>
                <c:pt idx="680">
                  <c:v>5.6688000000000002E-2</c:v>
                </c:pt>
                <c:pt idx="681">
                  <c:v>5.6805000000000001E-2</c:v>
                </c:pt>
                <c:pt idx="682">
                  <c:v>5.4401999999999999E-2</c:v>
                </c:pt>
                <c:pt idx="683">
                  <c:v>5.4631999999999993E-2</c:v>
                </c:pt>
                <c:pt idx="684">
                  <c:v>5.4555999999999993E-2</c:v>
                </c:pt>
                <c:pt idx="685">
                  <c:v>5.4945000000000001E-2</c:v>
                </c:pt>
                <c:pt idx="686">
                  <c:v>5.4962999999999998E-2</c:v>
                </c:pt>
                <c:pt idx="687">
                  <c:v>5.5643999999999999E-2</c:v>
                </c:pt>
                <c:pt idx="688">
                  <c:v>5.6394E-2</c:v>
                </c:pt>
                <c:pt idx="689">
                  <c:v>5.6900000000000006E-2</c:v>
                </c:pt>
                <c:pt idx="690">
                  <c:v>5.6993999999999996E-2</c:v>
                </c:pt>
                <c:pt idx="691">
                  <c:v>5.7248E-2</c:v>
                </c:pt>
                <c:pt idx="692">
                  <c:v>5.7000000000000002E-2</c:v>
                </c:pt>
                <c:pt idx="693">
                  <c:v>5.7103000000000001E-2</c:v>
                </c:pt>
                <c:pt idx="694">
                  <c:v>5.7502999999999999E-2</c:v>
                </c:pt>
                <c:pt idx="695">
                  <c:v>5.7407000000000007E-2</c:v>
                </c:pt>
                <c:pt idx="696">
                  <c:v>5.7201000000000002E-2</c:v>
                </c:pt>
                <c:pt idx="697">
                  <c:v>5.6946999999999998E-2</c:v>
                </c:pt>
                <c:pt idx="698">
                  <c:v>5.7099999999999998E-2</c:v>
                </c:pt>
                <c:pt idx="699">
                  <c:v>5.7301000000000005E-2</c:v>
                </c:pt>
                <c:pt idx="700">
                  <c:v>5.7301000000000005E-2</c:v>
                </c:pt>
                <c:pt idx="701">
                  <c:v>5.7300000000000004E-2</c:v>
                </c:pt>
                <c:pt idx="702">
                  <c:v>5.7300000000000004E-2</c:v>
                </c:pt>
                <c:pt idx="703">
                  <c:v>5.7099999999999998E-2</c:v>
                </c:pt>
                <c:pt idx="704">
                  <c:v>5.7586000000000005E-2</c:v>
                </c:pt>
                <c:pt idx="705">
                  <c:v>5.7999999999999996E-2</c:v>
                </c:pt>
                <c:pt idx="706">
                  <c:v>5.7697999999999999E-2</c:v>
                </c:pt>
                <c:pt idx="707">
                  <c:v>5.7300000000000004E-2</c:v>
                </c:pt>
                <c:pt idx="708">
                  <c:v>5.7496999999999999E-2</c:v>
                </c:pt>
                <c:pt idx="709">
                  <c:v>5.7286000000000004E-2</c:v>
                </c:pt>
                <c:pt idx="710">
                  <c:v>5.7298999999999996E-2</c:v>
                </c:pt>
                <c:pt idx="711">
                  <c:v>5.7207999999999995E-2</c:v>
                </c:pt>
                <c:pt idx="712">
                  <c:v>5.7200000000000001E-2</c:v>
                </c:pt>
                <c:pt idx="713">
                  <c:v>5.7844E-2</c:v>
                </c:pt>
                <c:pt idx="714">
                  <c:v>5.8708000000000003E-2</c:v>
                </c:pt>
                <c:pt idx="715">
                  <c:v>5.91E-2</c:v>
                </c:pt>
                <c:pt idx="716">
                  <c:v>0.06</c:v>
                </c:pt>
                <c:pt idx="717">
                  <c:v>6.0401999999999997E-2</c:v>
                </c:pt>
                <c:pt idx="718">
                  <c:v>6.1996000000000002E-2</c:v>
                </c:pt>
                <c:pt idx="719">
                  <c:v>6.2502000000000002E-2</c:v>
                </c:pt>
                <c:pt idx="720">
                  <c:v>6.2401999999999999E-2</c:v>
                </c:pt>
                <c:pt idx="721">
                  <c:v>6.1195000000000006E-2</c:v>
                </c:pt>
                <c:pt idx="722">
                  <c:v>6.0510000000000001E-2</c:v>
                </c:pt>
                <c:pt idx="723">
                  <c:v>6.0564E-2</c:v>
                </c:pt>
                <c:pt idx="724">
                  <c:v>0.06</c:v>
                </c:pt>
                <c:pt idx="725">
                  <c:v>6.1081000000000003E-2</c:v>
                </c:pt>
                <c:pt idx="726">
                  <c:v>6.1081000000000003E-2</c:v>
                </c:pt>
                <c:pt idx="727">
                  <c:v>6.2154999999999995E-2</c:v>
                </c:pt>
                <c:pt idx="728">
                  <c:v>6.2400000000000004E-2</c:v>
                </c:pt>
                <c:pt idx="729">
                  <c:v>6.3473000000000002E-2</c:v>
                </c:pt>
                <c:pt idx="730">
                  <c:v>6.3306000000000001E-2</c:v>
                </c:pt>
                <c:pt idx="731">
                  <c:v>6.3399999999999998E-2</c:v>
                </c:pt>
                <c:pt idx="732">
                  <c:v>6.3700000000000007E-2</c:v>
                </c:pt>
                <c:pt idx="733">
                  <c:v>6.4824999999999994E-2</c:v>
                </c:pt>
                <c:pt idx="734">
                  <c:v>6.6002000000000005E-2</c:v>
                </c:pt>
                <c:pt idx="735">
                  <c:v>6.6597999999999991E-2</c:v>
                </c:pt>
                <c:pt idx="736">
                  <c:v>6.6699999999999995E-2</c:v>
                </c:pt>
                <c:pt idx="737">
                  <c:v>6.5892000000000006E-2</c:v>
                </c:pt>
                <c:pt idx="738">
                  <c:v>6.5599999999999992E-2</c:v>
                </c:pt>
                <c:pt idx="739">
                  <c:v>6.5099999999999991E-2</c:v>
                </c:pt>
                <c:pt idx="740">
                  <c:v>6.417500000000001E-2</c:v>
                </c:pt>
                <c:pt idx="741">
                  <c:v>6.4200999999999994E-2</c:v>
                </c:pt>
                <c:pt idx="742">
                  <c:v>6.3899999999999998E-2</c:v>
                </c:pt>
                <c:pt idx="743">
                  <c:v>6.4002000000000003E-2</c:v>
                </c:pt>
                <c:pt idx="744">
                  <c:v>6.3899999999999998E-2</c:v>
                </c:pt>
                <c:pt idx="745">
                  <c:v>6.3601999999999992E-2</c:v>
                </c:pt>
                <c:pt idx="746">
                  <c:v>6.3600000000000004E-2</c:v>
                </c:pt>
                <c:pt idx="747">
                  <c:v>6.4381999999999995E-2</c:v>
                </c:pt>
                <c:pt idx="748">
                  <c:v>6.480000000000001E-2</c:v>
                </c:pt>
                <c:pt idx="749">
                  <c:v>6.4549999999999996E-2</c:v>
                </c:pt>
                <c:pt idx="750">
                  <c:v>6.4549999999999996E-2</c:v>
                </c:pt>
                <c:pt idx="751">
                  <c:v>6.5176999999999999E-2</c:v>
                </c:pt>
                <c:pt idx="752">
                  <c:v>6.4572000000000004E-2</c:v>
                </c:pt>
                <c:pt idx="753">
                  <c:v>6.4693000000000001E-2</c:v>
                </c:pt>
                <c:pt idx="754">
                  <c:v>6.4693000000000001E-2</c:v>
                </c:pt>
                <c:pt idx="755">
                  <c:v>6.5041000000000002E-2</c:v>
                </c:pt>
                <c:pt idx="756">
                  <c:v>6.5051999999999999E-2</c:v>
                </c:pt>
                <c:pt idx="757">
                  <c:v>6.5153000000000003E-2</c:v>
                </c:pt>
                <c:pt idx="758">
                  <c:v>6.4905000000000004E-2</c:v>
                </c:pt>
                <c:pt idx="759">
                  <c:v>6.5452999999999997E-2</c:v>
                </c:pt>
                <c:pt idx="760">
                  <c:v>6.5814999999999999E-2</c:v>
                </c:pt>
                <c:pt idx="761">
                  <c:v>6.5491000000000008E-2</c:v>
                </c:pt>
                <c:pt idx="762">
                  <c:v>6.5700000000000008E-2</c:v>
                </c:pt>
                <c:pt idx="763">
                  <c:v>6.6594E-2</c:v>
                </c:pt>
                <c:pt idx="764">
                  <c:v>6.6400000000000001E-2</c:v>
                </c:pt>
                <c:pt idx="765">
                  <c:v>6.6336000000000006E-2</c:v>
                </c:pt>
                <c:pt idx="766">
                  <c:v>6.580599999999999E-2</c:v>
                </c:pt>
                <c:pt idx="767">
                  <c:v>6.643099999999999E-2</c:v>
                </c:pt>
                <c:pt idx="768">
                  <c:v>6.7001000000000005E-2</c:v>
                </c:pt>
                <c:pt idx="769">
                  <c:v>6.7102000000000009E-2</c:v>
                </c:pt>
                <c:pt idx="770">
                  <c:v>6.9195000000000007E-2</c:v>
                </c:pt>
                <c:pt idx="771">
                  <c:v>6.8600999999999995E-2</c:v>
                </c:pt>
                <c:pt idx="772">
                  <c:v>6.9226999999999997E-2</c:v>
                </c:pt>
                <c:pt idx="773">
                  <c:v>7.0193000000000005E-2</c:v>
                </c:pt>
                <c:pt idx="774">
                  <c:v>7.0000000000000007E-2</c:v>
                </c:pt>
                <c:pt idx="775">
                  <c:v>6.9906999999999997E-2</c:v>
                </c:pt>
                <c:pt idx="776">
                  <c:v>6.9824999999999998E-2</c:v>
                </c:pt>
                <c:pt idx="777">
                  <c:v>7.0197000000000009E-2</c:v>
                </c:pt>
                <c:pt idx="778">
                  <c:v>6.9912000000000002E-2</c:v>
                </c:pt>
                <c:pt idx="779">
                  <c:v>6.9163000000000002E-2</c:v>
                </c:pt>
                <c:pt idx="780">
                  <c:v>6.8998000000000004E-2</c:v>
                </c:pt>
                <c:pt idx="781">
                  <c:v>6.840099999999999E-2</c:v>
                </c:pt>
                <c:pt idx="782">
                  <c:v>6.8758E-2</c:v>
                </c:pt>
                <c:pt idx="783">
                  <c:v>6.9102999999999998E-2</c:v>
                </c:pt>
                <c:pt idx="784">
                  <c:v>6.93E-2</c:v>
                </c:pt>
                <c:pt idx="785">
                  <c:v>6.8693999999999991E-2</c:v>
                </c:pt>
                <c:pt idx="786">
                  <c:v>6.8499999999999991E-2</c:v>
                </c:pt>
                <c:pt idx="787">
                  <c:v>6.8017999999999995E-2</c:v>
                </c:pt>
                <c:pt idx="788">
                  <c:v>6.7699999999999996E-2</c:v>
                </c:pt>
                <c:pt idx="789">
                  <c:v>6.7900000000000002E-2</c:v>
                </c:pt>
                <c:pt idx="790">
                  <c:v>6.6851000000000008E-2</c:v>
                </c:pt>
                <c:pt idx="791">
                  <c:v>6.6100000000000006E-2</c:v>
                </c:pt>
                <c:pt idx="792">
                  <c:v>6.6000000000000003E-2</c:v>
                </c:pt>
                <c:pt idx="793">
                  <c:v>6.5959000000000004E-2</c:v>
                </c:pt>
                <c:pt idx="794">
                  <c:v>6.5682999999999991E-2</c:v>
                </c:pt>
                <c:pt idx="795">
                  <c:v>6.4610000000000001E-2</c:v>
                </c:pt>
                <c:pt idx="796">
                  <c:v>6.5671999999999994E-2</c:v>
                </c:pt>
                <c:pt idx="797">
                  <c:v>6.5796999999999994E-2</c:v>
                </c:pt>
                <c:pt idx="798">
                  <c:v>6.6087999999999994E-2</c:v>
                </c:pt>
                <c:pt idx="799">
                  <c:v>6.6849999999999993E-2</c:v>
                </c:pt>
                <c:pt idx="800">
                  <c:v>6.7777000000000004E-2</c:v>
                </c:pt>
                <c:pt idx="801">
                  <c:v>6.8440000000000001E-2</c:v>
                </c:pt>
                <c:pt idx="802">
                  <c:v>6.8000000000000005E-2</c:v>
                </c:pt>
                <c:pt idx="803">
                  <c:v>6.7756999999999998E-2</c:v>
                </c:pt>
                <c:pt idx="804">
                  <c:v>6.8197000000000008E-2</c:v>
                </c:pt>
                <c:pt idx="805">
                  <c:v>6.8394999999999997E-2</c:v>
                </c:pt>
                <c:pt idx="806">
                  <c:v>6.88E-2</c:v>
                </c:pt>
                <c:pt idx="807">
                  <c:v>6.9596000000000005E-2</c:v>
                </c:pt>
                <c:pt idx="808">
                  <c:v>6.8998999999999991E-2</c:v>
                </c:pt>
                <c:pt idx="809">
                  <c:v>6.855E-2</c:v>
                </c:pt>
                <c:pt idx="810">
                  <c:v>6.8099999999999994E-2</c:v>
                </c:pt>
                <c:pt idx="811">
                  <c:v>6.7298999999999998E-2</c:v>
                </c:pt>
                <c:pt idx="812">
                  <c:v>6.6800999999999999E-2</c:v>
                </c:pt>
                <c:pt idx="813">
                  <c:v>6.5636E-2</c:v>
                </c:pt>
                <c:pt idx="814">
                  <c:v>6.6199999999999995E-2</c:v>
                </c:pt>
                <c:pt idx="815">
                  <c:v>6.6302E-2</c:v>
                </c:pt>
                <c:pt idx="816">
                  <c:v>6.6400000000000001E-2</c:v>
                </c:pt>
                <c:pt idx="817">
                  <c:v>6.6229999999999997E-2</c:v>
                </c:pt>
                <c:pt idx="818">
                  <c:v>6.6299999999999998E-2</c:v>
                </c:pt>
                <c:pt idx="819">
                  <c:v>6.6092999999999999E-2</c:v>
                </c:pt>
                <c:pt idx="820">
                  <c:v>6.59E-2</c:v>
                </c:pt>
                <c:pt idx="821">
                  <c:v>6.5493999999999997E-2</c:v>
                </c:pt>
                <c:pt idx="822">
                  <c:v>6.5518000000000007E-2</c:v>
                </c:pt>
                <c:pt idx="823">
                  <c:v>6.5799999999999997E-2</c:v>
                </c:pt>
                <c:pt idx="824">
                  <c:v>6.5799999999999997E-2</c:v>
                </c:pt>
                <c:pt idx="825">
                  <c:v>6.5906999999999993E-2</c:v>
                </c:pt>
                <c:pt idx="826">
                  <c:v>6.5712999999999994E-2</c:v>
                </c:pt>
                <c:pt idx="827">
                  <c:v>6.5789E-2</c:v>
                </c:pt>
                <c:pt idx="828">
                  <c:v>6.5599999999999992E-2</c:v>
                </c:pt>
                <c:pt idx="829">
                  <c:v>6.5500000000000003E-2</c:v>
                </c:pt>
                <c:pt idx="830">
                  <c:v>6.510500000000001E-2</c:v>
                </c:pt>
                <c:pt idx="831">
                  <c:v>6.4999000000000001E-2</c:v>
                </c:pt>
                <c:pt idx="832">
                  <c:v>6.4899999999999999E-2</c:v>
                </c:pt>
                <c:pt idx="833">
                  <c:v>6.5261E-2</c:v>
                </c:pt>
                <c:pt idx="834">
                  <c:v>6.5098000000000003E-2</c:v>
                </c:pt>
                <c:pt idx="835">
                  <c:v>6.4688999999999997E-2</c:v>
                </c:pt>
                <c:pt idx="836">
                  <c:v>6.3655000000000003E-2</c:v>
                </c:pt>
                <c:pt idx="837">
                  <c:v>6.370300000000001E-2</c:v>
                </c:pt>
                <c:pt idx="838">
                  <c:v>6.2611E-2</c:v>
                </c:pt>
                <c:pt idx="839">
                  <c:v>6.2106000000000001E-2</c:v>
                </c:pt>
                <c:pt idx="840">
                  <c:v>6.2504999999999991E-2</c:v>
                </c:pt>
                <c:pt idx="841">
                  <c:v>6.2599000000000002E-2</c:v>
                </c:pt>
                <c:pt idx="842">
                  <c:v>6.3067999999999999E-2</c:v>
                </c:pt>
                <c:pt idx="843">
                  <c:v>6.2945000000000001E-2</c:v>
                </c:pt>
                <c:pt idx="844">
                  <c:v>6.2039999999999998E-2</c:v>
                </c:pt>
                <c:pt idx="845">
                  <c:v>6.2493E-2</c:v>
                </c:pt>
                <c:pt idx="846">
                  <c:v>6.2549999999999994E-2</c:v>
                </c:pt>
                <c:pt idx="847">
                  <c:v>6.2302999999999997E-2</c:v>
                </c:pt>
                <c:pt idx="848">
                  <c:v>6.2190000000000002E-2</c:v>
                </c:pt>
                <c:pt idx="849">
                  <c:v>6.1210000000000007E-2</c:v>
                </c:pt>
                <c:pt idx="850">
                  <c:v>6.08E-2</c:v>
                </c:pt>
                <c:pt idx="851">
                  <c:v>6.1100000000000002E-2</c:v>
                </c:pt>
                <c:pt idx="852">
                  <c:v>6.1030000000000001E-2</c:v>
                </c:pt>
                <c:pt idx="853">
                  <c:v>6.1603000000000005E-2</c:v>
                </c:pt>
                <c:pt idx="854">
                  <c:v>6.0890000000000007E-2</c:v>
                </c:pt>
                <c:pt idx="855">
                  <c:v>5.9903000000000005E-2</c:v>
                </c:pt>
                <c:pt idx="856">
                  <c:v>5.9494999999999992E-2</c:v>
                </c:pt>
                <c:pt idx="857">
                  <c:v>6.0599999999999994E-2</c:v>
                </c:pt>
                <c:pt idx="858">
                  <c:v>6.1500000000000006E-2</c:v>
                </c:pt>
                <c:pt idx="859">
                  <c:v>6.1600000000000002E-2</c:v>
                </c:pt>
                <c:pt idx="860">
                  <c:v>6.1790999999999999E-2</c:v>
                </c:pt>
                <c:pt idx="861">
                  <c:v>5.9901999999999997E-2</c:v>
                </c:pt>
                <c:pt idx="862">
                  <c:v>6.0400000000000002E-2</c:v>
                </c:pt>
                <c:pt idx="863">
                  <c:v>6.0639999999999999E-2</c:v>
                </c:pt>
                <c:pt idx="864">
                  <c:v>6.0156000000000001E-2</c:v>
                </c:pt>
                <c:pt idx="865">
                  <c:v>6.0156000000000001E-2</c:v>
                </c:pt>
                <c:pt idx="866">
                  <c:v>5.9286000000000005E-2</c:v>
                </c:pt>
                <c:pt idx="867">
                  <c:v>6.0678000000000003E-2</c:v>
                </c:pt>
                <c:pt idx="868">
                  <c:v>6.1310999999999997E-2</c:v>
                </c:pt>
                <c:pt idx="869">
                  <c:v>6.08E-2</c:v>
                </c:pt>
                <c:pt idx="870">
                  <c:v>6.1117999999999999E-2</c:v>
                </c:pt>
                <c:pt idx="871">
                  <c:v>6.1079000000000001E-2</c:v>
                </c:pt>
                <c:pt idx="872">
                  <c:v>6.0599999999999994E-2</c:v>
                </c:pt>
                <c:pt idx="873">
                  <c:v>6.0400000000000002E-2</c:v>
                </c:pt>
                <c:pt idx="874">
                  <c:v>5.9991000000000003E-2</c:v>
                </c:pt>
                <c:pt idx="875">
                  <c:v>6.1002000000000001E-2</c:v>
                </c:pt>
                <c:pt idx="876">
                  <c:v>6.13E-2</c:v>
                </c:pt>
                <c:pt idx="877">
                  <c:v>6.0704000000000001E-2</c:v>
                </c:pt>
                <c:pt idx="878">
                  <c:v>6.1200000000000004E-2</c:v>
                </c:pt>
                <c:pt idx="879">
                  <c:v>6.0725000000000001E-2</c:v>
                </c:pt>
                <c:pt idx="880">
                  <c:v>6.0705999999999996E-2</c:v>
                </c:pt>
                <c:pt idx="881">
                  <c:v>6.0484999999999997E-2</c:v>
                </c:pt>
                <c:pt idx="882">
                  <c:v>6.0354999999999999E-2</c:v>
                </c:pt>
                <c:pt idx="883">
                  <c:v>6.0354999999999999E-2</c:v>
                </c:pt>
                <c:pt idx="884">
                  <c:v>6.0609999999999997E-2</c:v>
                </c:pt>
                <c:pt idx="885">
                  <c:v>6.0604999999999999E-2</c:v>
                </c:pt>
                <c:pt idx="886">
                  <c:v>6.0400000000000002E-2</c:v>
                </c:pt>
                <c:pt idx="887">
                  <c:v>6.0747000000000002E-2</c:v>
                </c:pt>
                <c:pt idx="888">
                  <c:v>6.0488E-2</c:v>
                </c:pt>
                <c:pt idx="889">
                  <c:v>6.0673000000000005E-2</c:v>
                </c:pt>
                <c:pt idx="890">
                  <c:v>5.91E-2</c:v>
                </c:pt>
                <c:pt idx="891">
                  <c:v>5.8304999999999996E-2</c:v>
                </c:pt>
                <c:pt idx="892">
                  <c:v>5.7300000000000004E-2</c:v>
                </c:pt>
                <c:pt idx="893">
                  <c:v>5.8076999999999997E-2</c:v>
                </c:pt>
                <c:pt idx="894">
                  <c:v>5.8600000000000006E-2</c:v>
                </c:pt>
                <c:pt idx="895">
                  <c:v>5.8196999999999999E-2</c:v>
                </c:pt>
                <c:pt idx="896">
                  <c:v>5.8600000000000006E-2</c:v>
                </c:pt>
                <c:pt idx="897">
                  <c:v>5.91E-2</c:v>
                </c:pt>
                <c:pt idx="898">
                  <c:v>5.9800000000000006E-2</c:v>
                </c:pt>
                <c:pt idx="899">
                  <c:v>6.0395999999999998E-2</c:v>
                </c:pt>
                <c:pt idx="900">
                  <c:v>6.1276999999999998E-2</c:v>
                </c:pt>
                <c:pt idx="901">
                  <c:v>6.0476999999999996E-2</c:v>
                </c:pt>
                <c:pt idx="902">
                  <c:v>6.1615000000000003E-2</c:v>
                </c:pt>
                <c:pt idx="903">
                  <c:v>0.06</c:v>
                </c:pt>
                <c:pt idx="904">
                  <c:v>6.0395000000000004E-2</c:v>
                </c:pt>
                <c:pt idx="905">
                  <c:v>5.9699999999999996E-2</c:v>
                </c:pt>
                <c:pt idx="906">
                  <c:v>5.9549999999999999E-2</c:v>
                </c:pt>
                <c:pt idx="907">
                  <c:v>5.9787999999999994E-2</c:v>
                </c:pt>
                <c:pt idx="908">
                  <c:v>6.0774000000000002E-2</c:v>
                </c:pt>
                <c:pt idx="909">
                  <c:v>5.9790999999999997E-2</c:v>
                </c:pt>
                <c:pt idx="910">
                  <c:v>5.7800000000000004E-2</c:v>
                </c:pt>
                <c:pt idx="911">
                  <c:v>5.6900000000000006E-2</c:v>
                </c:pt>
                <c:pt idx="912">
                  <c:v>5.7099000000000004E-2</c:v>
                </c:pt>
                <c:pt idx="913">
                  <c:v>5.7660999999999997E-2</c:v>
                </c:pt>
                <c:pt idx="914">
                  <c:v>5.8400000000000001E-2</c:v>
                </c:pt>
                <c:pt idx="915">
                  <c:v>5.7347000000000002E-2</c:v>
                </c:pt>
                <c:pt idx="916">
                  <c:v>5.6892999999999999E-2</c:v>
                </c:pt>
                <c:pt idx="917">
                  <c:v>5.6500000000000002E-2</c:v>
                </c:pt>
                <c:pt idx="918">
                  <c:v>5.4991999999999999E-2</c:v>
                </c:pt>
                <c:pt idx="919">
                  <c:v>5.4900000000000004E-2</c:v>
                </c:pt>
                <c:pt idx="920">
                  <c:v>5.4503000000000003E-2</c:v>
                </c:pt>
                <c:pt idx="921">
                  <c:v>5.3899999999999997E-2</c:v>
                </c:pt>
                <c:pt idx="922">
                  <c:v>5.2510000000000001E-2</c:v>
                </c:pt>
                <c:pt idx="923">
                  <c:v>5.305E-2</c:v>
                </c:pt>
                <c:pt idx="924">
                  <c:v>5.3506999999999999E-2</c:v>
                </c:pt>
                <c:pt idx="925">
                  <c:v>5.3869999999999994E-2</c:v>
                </c:pt>
                <c:pt idx="926">
                  <c:v>5.5084000000000001E-2</c:v>
                </c:pt>
                <c:pt idx="927">
                  <c:v>5.6415E-2</c:v>
                </c:pt>
                <c:pt idx="928">
                  <c:v>5.6150000000000005E-2</c:v>
                </c:pt>
                <c:pt idx="929">
                  <c:v>5.5854000000000001E-2</c:v>
                </c:pt>
                <c:pt idx="930">
                  <c:v>5.8734000000000001E-2</c:v>
                </c:pt>
                <c:pt idx="931">
                  <c:v>5.8550000000000005E-2</c:v>
                </c:pt>
                <c:pt idx="932">
                  <c:v>5.7602E-2</c:v>
                </c:pt>
                <c:pt idx="933">
                  <c:v>5.7599999999999998E-2</c:v>
                </c:pt>
                <c:pt idx="934">
                  <c:v>5.8155999999999999E-2</c:v>
                </c:pt>
                <c:pt idx="935">
                  <c:v>5.7886E-2</c:v>
                </c:pt>
                <c:pt idx="936">
                  <c:v>5.9740000000000001E-2</c:v>
                </c:pt>
                <c:pt idx="937">
                  <c:v>5.9199000000000002E-2</c:v>
                </c:pt>
                <c:pt idx="938">
                  <c:v>5.8299999999999998E-2</c:v>
                </c:pt>
                <c:pt idx="939">
                  <c:v>5.8594999999999994E-2</c:v>
                </c:pt>
                <c:pt idx="940">
                  <c:v>5.8303000000000001E-2</c:v>
                </c:pt>
                <c:pt idx="941">
                  <c:v>6.1620000000000001E-2</c:v>
                </c:pt>
                <c:pt idx="942">
                  <c:v>6.0408999999999997E-2</c:v>
                </c:pt>
                <c:pt idx="943">
                  <c:v>6.1175E-2</c:v>
                </c:pt>
                <c:pt idx="944">
                  <c:v>6.0507999999999999E-2</c:v>
                </c:pt>
                <c:pt idx="945">
                  <c:v>5.9046000000000001E-2</c:v>
                </c:pt>
                <c:pt idx="946">
                  <c:v>5.7502999999999999E-2</c:v>
                </c:pt>
                <c:pt idx="947">
                  <c:v>5.6395000000000001E-2</c:v>
                </c:pt>
                <c:pt idx="948">
                  <c:v>5.6498999999999994E-2</c:v>
                </c:pt>
                <c:pt idx="949">
                  <c:v>5.6299999999999996E-2</c:v>
                </c:pt>
                <c:pt idx="950">
                  <c:v>5.6649999999999999E-2</c:v>
                </c:pt>
                <c:pt idx="951">
                  <c:v>5.4930000000000007E-2</c:v>
                </c:pt>
                <c:pt idx="952">
                  <c:v>5.5449999999999999E-2</c:v>
                </c:pt>
                <c:pt idx="953">
                  <c:v>5.6383999999999997E-2</c:v>
                </c:pt>
                <c:pt idx="954">
                  <c:v>5.6299999999999996E-2</c:v>
                </c:pt>
                <c:pt idx="955">
                  <c:v>5.5803999999999999E-2</c:v>
                </c:pt>
                <c:pt idx="956">
                  <c:v>5.7301999999999999E-2</c:v>
                </c:pt>
                <c:pt idx="957">
                  <c:v>5.9511000000000001E-2</c:v>
                </c:pt>
                <c:pt idx="958">
                  <c:v>5.9595000000000002E-2</c:v>
                </c:pt>
                <c:pt idx="959">
                  <c:v>6.0503000000000001E-2</c:v>
                </c:pt>
                <c:pt idx="960">
                  <c:v>5.8842999999999999E-2</c:v>
                </c:pt>
                <c:pt idx="961">
                  <c:v>6.0471000000000004E-2</c:v>
                </c:pt>
                <c:pt idx="962">
                  <c:v>5.9082999999999997E-2</c:v>
                </c:pt>
                <c:pt idx="963">
                  <c:v>6.0094000000000002E-2</c:v>
                </c:pt>
                <c:pt idx="964">
                  <c:v>6.0100000000000001E-2</c:v>
                </c:pt>
                <c:pt idx="965">
                  <c:v>5.9104000000000004E-2</c:v>
                </c:pt>
                <c:pt idx="966">
                  <c:v>6.0023E-2</c:v>
                </c:pt>
                <c:pt idx="967">
                  <c:v>6.0999999999999999E-2</c:v>
                </c:pt>
                <c:pt idx="968">
                  <c:v>6.0105000000000006E-2</c:v>
                </c:pt>
                <c:pt idx="969">
                  <c:v>6.1401000000000004E-2</c:v>
                </c:pt>
                <c:pt idx="970">
                  <c:v>6.1790000000000005E-2</c:v>
                </c:pt>
                <c:pt idx="971">
                  <c:v>6.1200000000000004E-2</c:v>
                </c:pt>
                <c:pt idx="972">
                  <c:v>6.1887999999999999E-2</c:v>
                </c:pt>
                <c:pt idx="973">
                  <c:v>6.2497999999999998E-2</c:v>
                </c:pt>
                <c:pt idx="974">
                  <c:v>6.3396999999999995E-2</c:v>
                </c:pt>
                <c:pt idx="975">
                  <c:v>6.2902E-2</c:v>
                </c:pt>
                <c:pt idx="976">
                  <c:v>6.3099999999999989E-2</c:v>
                </c:pt>
                <c:pt idx="977">
                  <c:v>6.2442000000000004E-2</c:v>
                </c:pt>
                <c:pt idx="978">
                  <c:v>6.0635000000000001E-2</c:v>
                </c:pt>
                <c:pt idx="979">
                  <c:v>6.0635000000000001E-2</c:v>
                </c:pt>
                <c:pt idx="980">
                  <c:v>5.7977999999999995E-2</c:v>
                </c:pt>
                <c:pt idx="981">
                  <c:v>5.79E-2</c:v>
                </c:pt>
                <c:pt idx="982">
                  <c:v>5.7450000000000001E-2</c:v>
                </c:pt>
                <c:pt idx="983">
                  <c:v>5.6895000000000001E-2</c:v>
                </c:pt>
                <c:pt idx="984">
                  <c:v>5.6787000000000004E-2</c:v>
                </c:pt>
                <c:pt idx="985">
                  <c:v>5.7449E-2</c:v>
                </c:pt>
                <c:pt idx="986">
                  <c:v>5.8714000000000002E-2</c:v>
                </c:pt>
                <c:pt idx="987">
                  <c:v>6.0395999999999998E-2</c:v>
                </c:pt>
                <c:pt idx="988">
                  <c:v>5.9699999999999996E-2</c:v>
                </c:pt>
                <c:pt idx="989">
                  <c:v>5.9709999999999999E-2</c:v>
                </c:pt>
                <c:pt idx="990">
                  <c:v>5.9292999999999998E-2</c:v>
                </c:pt>
                <c:pt idx="991">
                  <c:v>5.9699999999999996E-2</c:v>
                </c:pt>
                <c:pt idx="992">
                  <c:v>6.0351999999999996E-2</c:v>
                </c:pt>
                <c:pt idx="993">
                  <c:v>6.1318000000000004E-2</c:v>
                </c:pt>
                <c:pt idx="994">
                  <c:v>6.2289000000000004E-2</c:v>
                </c:pt>
                <c:pt idx="995">
                  <c:v>6.2797000000000006E-2</c:v>
                </c:pt>
                <c:pt idx="996">
                  <c:v>6.3700000000000007E-2</c:v>
                </c:pt>
                <c:pt idx="997">
                  <c:v>6.3700000000000007E-2</c:v>
                </c:pt>
                <c:pt idx="998">
                  <c:v>6.3600000000000004E-2</c:v>
                </c:pt>
                <c:pt idx="999">
                  <c:v>6.3191999999999998E-2</c:v>
                </c:pt>
                <c:pt idx="1000">
                  <c:v>6.2590000000000007E-2</c:v>
                </c:pt>
                <c:pt idx="1001">
                  <c:v>6.2167E-2</c:v>
                </c:pt>
                <c:pt idx="1002">
                  <c:v>6.2102000000000004E-2</c:v>
                </c:pt>
                <c:pt idx="1003">
                  <c:v>6.2102000000000004E-2</c:v>
                </c:pt>
                <c:pt idx="1004">
                  <c:v>6.2050000000000001E-2</c:v>
                </c:pt>
                <c:pt idx="1005">
                  <c:v>6.2361000000000007E-2</c:v>
                </c:pt>
                <c:pt idx="1006">
                  <c:v>6.1608000000000003E-2</c:v>
                </c:pt>
                <c:pt idx="1007">
                  <c:v>6.1608000000000003E-2</c:v>
                </c:pt>
                <c:pt idx="1008">
                  <c:v>6.1600999999999996E-2</c:v>
                </c:pt>
                <c:pt idx="1009">
                  <c:v>6.1143000000000003E-2</c:v>
                </c:pt>
                <c:pt idx="1010">
                  <c:v>6.0206999999999997E-2</c:v>
                </c:pt>
                <c:pt idx="1011">
                  <c:v>6.0499999999999998E-2</c:v>
                </c:pt>
                <c:pt idx="1012">
                  <c:v>6.0400000000000002E-2</c:v>
                </c:pt>
                <c:pt idx="1013">
                  <c:v>5.9465000000000004E-2</c:v>
                </c:pt>
                <c:pt idx="1014">
                  <c:v>6.0308E-2</c:v>
                </c:pt>
                <c:pt idx="1015">
                  <c:v>6.0049999999999999E-2</c:v>
                </c:pt>
                <c:pt idx="1016">
                  <c:v>6.0007000000000005E-2</c:v>
                </c:pt>
                <c:pt idx="1017">
                  <c:v>5.9804000000000003E-2</c:v>
                </c:pt>
                <c:pt idx="1018">
                  <c:v>5.9337000000000001E-2</c:v>
                </c:pt>
                <c:pt idx="1019">
                  <c:v>5.9707999999999997E-2</c:v>
                </c:pt>
                <c:pt idx="1020">
                  <c:v>5.8677E-2</c:v>
                </c:pt>
                <c:pt idx="1021">
                  <c:v>5.8605999999999998E-2</c:v>
                </c:pt>
                <c:pt idx="1022">
                  <c:v>5.9295999999999995E-2</c:v>
                </c:pt>
                <c:pt idx="1023">
                  <c:v>5.8501999999999998E-2</c:v>
                </c:pt>
                <c:pt idx="1024">
                  <c:v>5.8803000000000001E-2</c:v>
                </c:pt>
                <c:pt idx="1025">
                  <c:v>5.8997000000000001E-2</c:v>
                </c:pt>
                <c:pt idx="1026">
                  <c:v>5.9249999999999997E-2</c:v>
                </c:pt>
                <c:pt idx="1027">
                  <c:v>5.8949999999999995E-2</c:v>
                </c:pt>
                <c:pt idx="1028">
                  <c:v>5.9569000000000004E-2</c:v>
                </c:pt>
                <c:pt idx="1029">
                  <c:v>6.0433000000000001E-2</c:v>
                </c:pt>
                <c:pt idx="1030">
                  <c:v>6.0250000000000005E-2</c:v>
                </c:pt>
                <c:pt idx="1031">
                  <c:v>6.0900999999999997E-2</c:v>
                </c:pt>
                <c:pt idx="1032">
                  <c:v>6.1546000000000003E-2</c:v>
                </c:pt>
                <c:pt idx="1033">
                  <c:v>6.2309000000000003E-2</c:v>
                </c:pt>
                <c:pt idx="1034">
                  <c:v>6.2400000000000004E-2</c:v>
                </c:pt>
                <c:pt idx="1035">
                  <c:v>6.2728000000000006E-2</c:v>
                </c:pt>
                <c:pt idx="1036">
                  <c:v>6.3700000000000007E-2</c:v>
                </c:pt>
                <c:pt idx="1037">
                  <c:v>6.2882999999999994E-2</c:v>
                </c:pt>
                <c:pt idx="1038">
                  <c:v>6.2982999999999997E-2</c:v>
                </c:pt>
                <c:pt idx="1039">
                  <c:v>6.3350000000000004E-2</c:v>
                </c:pt>
                <c:pt idx="1040">
                  <c:v>6.3049999999999995E-2</c:v>
                </c:pt>
                <c:pt idx="1041">
                  <c:v>6.3099999999999989E-2</c:v>
                </c:pt>
                <c:pt idx="1042">
                  <c:v>6.3E-2</c:v>
                </c:pt>
                <c:pt idx="1043">
                  <c:v>6.2800000000000009E-2</c:v>
                </c:pt>
                <c:pt idx="1044">
                  <c:v>6.2996999999999997E-2</c:v>
                </c:pt>
                <c:pt idx="1045">
                  <c:v>6.2699999999999992E-2</c:v>
                </c:pt>
                <c:pt idx="1046">
                  <c:v>6.0740999999999996E-2</c:v>
                </c:pt>
                <c:pt idx="1047">
                  <c:v>6.1661000000000001E-2</c:v>
                </c:pt>
                <c:pt idx="1048">
                  <c:v>6.1708999999999993E-2</c:v>
                </c:pt>
                <c:pt idx="1049">
                  <c:v>6.2563000000000007E-2</c:v>
                </c:pt>
                <c:pt idx="1050">
                  <c:v>6.3395000000000007E-2</c:v>
                </c:pt>
                <c:pt idx="1051">
                  <c:v>6.3414999999999999E-2</c:v>
                </c:pt>
                <c:pt idx="1052">
                  <c:v>6.5375000000000003E-2</c:v>
                </c:pt>
                <c:pt idx="1053">
                  <c:v>6.4600000000000005E-2</c:v>
                </c:pt>
                <c:pt idx="1054">
                  <c:v>6.4500000000000002E-2</c:v>
                </c:pt>
                <c:pt idx="1055">
                  <c:v>6.5099999999999991E-2</c:v>
                </c:pt>
                <c:pt idx="1056">
                  <c:v>6.4531000000000005E-2</c:v>
                </c:pt>
                <c:pt idx="1057">
                  <c:v>6.459100000000001E-2</c:v>
                </c:pt>
                <c:pt idx="1058">
                  <c:v>6.3200000000000006E-2</c:v>
                </c:pt>
                <c:pt idx="1059">
                  <c:v>6.3101000000000004E-2</c:v>
                </c:pt>
                <c:pt idx="1060">
                  <c:v>6.4908000000000007E-2</c:v>
                </c:pt>
                <c:pt idx="1061">
                  <c:v>6.4565999999999998E-2</c:v>
                </c:pt>
                <c:pt idx="1062">
                  <c:v>6.4204999999999998E-2</c:v>
                </c:pt>
                <c:pt idx="1063">
                  <c:v>6.4299999999999996E-2</c:v>
                </c:pt>
                <c:pt idx="1064">
                  <c:v>6.4452999999999996E-2</c:v>
                </c:pt>
                <c:pt idx="1065">
                  <c:v>6.4495999999999998E-2</c:v>
                </c:pt>
                <c:pt idx="1066">
                  <c:v>6.4805000000000001E-2</c:v>
                </c:pt>
                <c:pt idx="1067">
                  <c:v>6.4399999999999999E-2</c:v>
                </c:pt>
                <c:pt idx="1068">
                  <c:v>6.3700000000000007E-2</c:v>
                </c:pt>
                <c:pt idx="1069">
                  <c:v>6.2699999999999992E-2</c:v>
                </c:pt>
                <c:pt idx="1070">
                  <c:v>6.2991999999999992E-2</c:v>
                </c:pt>
                <c:pt idx="1071">
                  <c:v>6.2771999999999994E-2</c:v>
                </c:pt>
                <c:pt idx="1072">
                  <c:v>6.2587000000000004E-2</c:v>
                </c:pt>
                <c:pt idx="1073">
                  <c:v>6.1462000000000003E-2</c:v>
                </c:pt>
                <c:pt idx="1074">
                  <c:v>6.1802000000000003E-2</c:v>
                </c:pt>
                <c:pt idx="1075">
                  <c:v>6.1399999999999996E-2</c:v>
                </c:pt>
                <c:pt idx="1076">
                  <c:v>6.1500000000000006E-2</c:v>
                </c:pt>
                <c:pt idx="1077">
                  <c:v>6.0389999999999999E-2</c:v>
                </c:pt>
                <c:pt idx="1078">
                  <c:v>5.9989999999999995E-2</c:v>
                </c:pt>
                <c:pt idx="1079">
                  <c:v>6.0100000000000001E-2</c:v>
                </c:pt>
                <c:pt idx="1080">
                  <c:v>6.0595999999999997E-2</c:v>
                </c:pt>
                <c:pt idx="1081">
                  <c:v>6.1467999999999995E-2</c:v>
                </c:pt>
                <c:pt idx="1082">
                  <c:v>6.1200000000000004E-2</c:v>
                </c:pt>
                <c:pt idx="1083">
                  <c:v>6.1308000000000001E-2</c:v>
                </c:pt>
                <c:pt idx="1084">
                  <c:v>6.1399999999999996E-2</c:v>
                </c:pt>
                <c:pt idx="1085">
                  <c:v>6.0708999999999999E-2</c:v>
                </c:pt>
                <c:pt idx="1086">
                  <c:v>6.0650000000000003E-2</c:v>
                </c:pt>
                <c:pt idx="1087">
                  <c:v>6.0400000000000002E-2</c:v>
                </c:pt>
                <c:pt idx="1088">
                  <c:v>6.1325000000000005E-2</c:v>
                </c:pt>
                <c:pt idx="1089">
                  <c:v>6.1546000000000003E-2</c:v>
                </c:pt>
                <c:pt idx="1090">
                  <c:v>6.1399999999999996E-2</c:v>
                </c:pt>
                <c:pt idx="1091">
                  <c:v>6.1294000000000001E-2</c:v>
                </c:pt>
                <c:pt idx="1092">
                  <c:v>6.1249999999999999E-2</c:v>
                </c:pt>
                <c:pt idx="1093">
                  <c:v>6.0299999999999999E-2</c:v>
                </c:pt>
                <c:pt idx="1094">
                  <c:v>6.0700000000000004E-2</c:v>
                </c:pt>
                <c:pt idx="1095">
                  <c:v>6.0899999999999996E-2</c:v>
                </c:pt>
                <c:pt idx="1096">
                  <c:v>6.0742000000000004E-2</c:v>
                </c:pt>
                <c:pt idx="1097">
                  <c:v>5.9150000000000001E-2</c:v>
                </c:pt>
                <c:pt idx="1098">
                  <c:v>5.8452999999999998E-2</c:v>
                </c:pt>
                <c:pt idx="1099">
                  <c:v>5.9400000000000001E-2</c:v>
                </c:pt>
                <c:pt idx="1100">
                  <c:v>5.9650000000000002E-2</c:v>
                </c:pt>
                <c:pt idx="1101">
                  <c:v>5.8457999999999996E-2</c:v>
                </c:pt>
                <c:pt idx="1102">
                  <c:v>5.8403000000000004E-2</c:v>
                </c:pt>
                <c:pt idx="1103">
                  <c:v>5.79E-2</c:v>
                </c:pt>
                <c:pt idx="1104">
                  <c:v>5.8499999999999996E-2</c:v>
                </c:pt>
                <c:pt idx="1105">
                  <c:v>5.8803999999999995E-2</c:v>
                </c:pt>
                <c:pt idx="1106">
                  <c:v>5.9400000000000001E-2</c:v>
                </c:pt>
                <c:pt idx="1107">
                  <c:v>5.8700000000000002E-2</c:v>
                </c:pt>
                <c:pt idx="1108">
                  <c:v>5.9141000000000006E-2</c:v>
                </c:pt>
                <c:pt idx="1109">
                  <c:v>5.9299999999999999E-2</c:v>
                </c:pt>
                <c:pt idx="1110">
                  <c:v>5.9900000000000002E-2</c:v>
                </c:pt>
                <c:pt idx="1111">
                  <c:v>6.0100000000000001E-2</c:v>
                </c:pt>
                <c:pt idx="1112">
                  <c:v>6.0206999999999997E-2</c:v>
                </c:pt>
                <c:pt idx="1113">
                  <c:v>5.9492000000000003E-2</c:v>
                </c:pt>
                <c:pt idx="1114">
                  <c:v>5.9400000000000001E-2</c:v>
                </c:pt>
                <c:pt idx="1115">
                  <c:v>5.9954E-2</c:v>
                </c:pt>
                <c:pt idx="1116">
                  <c:v>6.0100000000000001E-2</c:v>
                </c:pt>
                <c:pt idx="1117">
                  <c:v>5.9699999999999996E-2</c:v>
                </c:pt>
                <c:pt idx="1118">
                  <c:v>6.0301999999999994E-2</c:v>
                </c:pt>
                <c:pt idx="1119">
                  <c:v>6.0129999999999996E-2</c:v>
                </c:pt>
                <c:pt idx="1120">
                  <c:v>5.9790000000000003E-2</c:v>
                </c:pt>
                <c:pt idx="1121">
                  <c:v>5.96E-2</c:v>
                </c:pt>
                <c:pt idx="1122">
                  <c:v>5.96E-2</c:v>
                </c:pt>
                <c:pt idx="1123">
                  <c:v>5.9299999999999999E-2</c:v>
                </c:pt>
                <c:pt idx="1124">
                  <c:v>5.9401000000000002E-2</c:v>
                </c:pt>
                <c:pt idx="1125">
                  <c:v>5.9615000000000001E-2</c:v>
                </c:pt>
                <c:pt idx="1126">
                  <c:v>6.0673999999999999E-2</c:v>
                </c:pt>
                <c:pt idx="1127">
                  <c:v>6.0400000000000002E-2</c:v>
                </c:pt>
                <c:pt idx="1128">
                  <c:v>6.1296999999999997E-2</c:v>
                </c:pt>
                <c:pt idx="1129">
                  <c:v>6.1519000000000004E-2</c:v>
                </c:pt>
                <c:pt idx="1130">
                  <c:v>6.1912000000000002E-2</c:v>
                </c:pt>
                <c:pt idx="1131">
                  <c:v>6.1492000000000005E-2</c:v>
                </c:pt>
                <c:pt idx="1132">
                  <c:v>6.1482000000000002E-2</c:v>
                </c:pt>
                <c:pt idx="1133">
                  <c:v>6.2003000000000003E-2</c:v>
                </c:pt>
                <c:pt idx="1134">
                  <c:v>6.2100000000000002E-2</c:v>
                </c:pt>
                <c:pt idx="1135">
                  <c:v>6.2600000000000003E-2</c:v>
                </c:pt>
                <c:pt idx="1136">
                  <c:v>6.2600000000000003E-2</c:v>
                </c:pt>
                <c:pt idx="1137">
                  <c:v>6.2699999999999992E-2</c:v>
                </c:pt>
                <c:pt idx="1138">
                  <c:v>6.2932000000000002E-2</c:v>
                </c:pt>
                <c:pt idx="1139">
                  <c:v>6.3101000000000004E-2</c:v>
                </c:pt>
                <c:pt idx="1140">
                  <c:v>6.2899999999999998E-2</c:v>
                </c:pt>
                <c:pt idx="1141">
                  <c:v>6.2699999999999992E-2</c:v>
                </c:pt>
                <c:pt idx="1142">
                  <c:v>6.3E-2</c:v>
                </c:pt>
                <c:pt idx="1143">
                  <c:v>6.2504999999999991E-2</c:v>
                </c:pt>
                <c:pt idx="1144">
                  <c:v>6.2100000000000002E-2</c:v>
                </c:pt>
                <c:pt idx="1145">
                  <c:v>6.2920000000000004E-2</c:v>
                </c:pt>
                <c:pt idx="1146">
                  <c:v>6.5953999999999999E-2</c:v>
                </c:pt>
                <c:pt idx="1147">
                  <c:v>6.6391999999999993E-2</c:v>
                </c:pt>
                <c:pt idx="1148">
                  <c:v>6.6194000000000003E-2</c:v>
                </c:pt>
                <c:pt idx="1149">
                  <c:v>6.6100000000000006E-2</c:v>
                </c:pt>
                <c:pt idx="1150">
                  <c:v>6.6210000000000005E-2</c:v>
                </c:pt>
                <c:pt idx="1151">
                  <c:v>6.5658999999999995E-2</c:v>
                </c:pt>
                <c:pt idx="1152">
                  <c:v>6.5500000000000003E-2</c:v>
                </c:pt>
                <c:pt idx="1153">
                  <c:v>6.6601999999999995E-2</c:v>
                </c:pt>
                <c:pt idx="1154">
                  <c:v>6.6394999999999996E-2</c:v>
                </c:pt>
                <c:pt idx="1155">
                  <c:v>6.7599999999999993E-2</c:v>
                </c:pt>
                <c:pt idx="1156">
                  <c:v>6.9500000000000006E-2</c:v>
                </c:pt>
                <c:pt idx="1157">
                  <c:v>7.0105000000000001E-2</c:v>
                </c:pt>
                <c:pt idx="1158">
                  <c:v>6.9500000000000006E-2</c:v>
                </c:pt>
                <c:pt idx="1159">
                  <c:v>6.9455000000000003E-2</c:v>
                </c:pt>
                <c:pt idx="1160">
                  <c:v>6.8773000000000001E-2</c:v>
                </c:pt>
                <c:pt idx="1161">
                  <c:v>6.8745000000000001E-2</c:v>
                </c:pt>
                <c:pt idx="1162">
                  <c:v>6.8499999999999991E-2</c:v>
                </c:pt>
                <c:pt idx="1163">
                  <c:v>6.8287E-2</c:v>
                </c:pt>
                <c:pt idx="1164">
                  <c:v>6.7399000000000001E-2</c:v>
                </c:pt>
                <c:pt idx="1165">
                  <c:v>6.7998000000000003E-2</c:v>
                </c:pt>
                <c:pt idx="1166">
                  <c:v>6.8403000000000005E-2</c:v>
                </c:pt>
                <c:pt idx="1167">
                  <c:v>6.973E-2</c:v>
                </c:pt>
                <c:pt idx="1168">
                  <c:v>7.0657999999999999E-2</c:v>
                </c:pt>
                <c:pt idx="1169">
                  <c:v>7.0613999999999996E-2</c:v>
                </c:pt>
                <c:pt idx="1170">
                  <c:v>7.0000000000000007E-2</c:v>
                </c:pt>
                <c:pt idx="1171">
                  <c:v>7.0690000000000003E-2</c:v>
                </c:pt>
                <c:pt idx="1172">
                  <c:v>7.0199999999999999E-2</c:v>
                </c:pt>
                <c:pt idx="1173">
                  <c:v>7.1141999999999997E-2</c:v>
                </c:pt>
                <c:pt idx="1174">
                  <c:v>7.22E-2</c:v>
                </c:pt>
                <c:pt idx="1175">
                  <c:v>7.4122000000000007E-2</c:v>
                </c:pt>
                <c:pt idx="1176">
                  <c:v>7.399E-2</c:v>
                </c:pt>
                <c:pt idx="1177">
                  <c:v>7.6176000000000008E-2</c:v>
                </c:pt>
                <c:pt idx="1178">
                  <c:v>7.4882999999999991E-2</c:v>
                </c:pt>
                <c:pt idx="1179">
                  <c:v>7.4297000000000002E-2</c:v>
                </c:pt>
                <c:pt idx="1180">
                  <c:v>7.5380000000000003E-2</c:v>
                </c:pt>
                <c:pt idx="1181">
                  <c:v>7.4621000000000007E-2</c:v>
                </c:pt>
                <c:pt idx="1182">
                  <c:v>7.3345999999999995E-2</c:v>
                </c:pt>
                <c:pt idx="1183">
                  <c:v>7.3099999999999998E-2</c:v>
                </c:pt>
                <c:pt idx="1184">
                  <c:v>7.2843999999999992E-2</c:v>
                </c:pt>
                <c:pt idx="1185">
                  <c:v>7.2895000000000001E-2</c:v>
                </c:pt>
                <c:pt idx="1186">
                  <c:v>7.5600000000000001E-2</c:v>
                </c:pt>
                <c:pt idx="1187">
                  <c:v>7.6299999999999993E-2</c:v>
                </c:pt>
                <c:pt idx="1188">
                  <c:v>7.664399999999999E-2</c:v>
                </c:pt>
                <c:pt idx="1189">
                  <c:v>7.7199999999999991E-2</c:v>
                </c:pt>
                <c:pt idx="1190">
                  <c:v>7.0707000000000006E-2</c:v>
                </c:pt>
                <c:pt idx="1191">
                  <c:v>7.1836999999999998E-2</c:v>
                </c:pt>
                <c:pt idx="1192">
                  <c:v>7.6188000000000006E-2</c:v>
                </c:pt>
                <c:pt idx="1193">
                  <c:v>7.4944999999999998E-2</c:v>
                </c:pt>
                <c:pt idx="1194">
                  <c:v>7.3899999999999993E-2</c:v>
                </c:pt>
                <c:pt idx="1195">
                  <c:v>7.3800000000000004E-2</c:v>
                </c:pt>
                <c:pt idx="1196">
                  <c:v>7.1474999999999997E-2</c:v>
                </c:pt>
                <c:pt idx="1197">
                  <c:v>7.22E-2</c:v>
                </c:pt>
                <c:pt idx="1198">
                  <c:v>7.22E-2</c:v>
                </c:pt>
                <c:pt idx="1199">
                  <c:v>7.3399999999999993E-2</c:v>
                </c:pt>
                <c:pt idx="1200">
                  <c:v>7.2709999999999997E-2</c:v>
                </c:pt>
                <c:pt idx="1201">
                  <c:v>7.3890999999999998E-2</c:v>
                </c:pt>
                <c:pt idx="1202">
                  <c:v>7.4900000000000008E-2</c:v>
                </c:pt>
                <c:pt idx="1203">
                  <c:v>7.4800000000000005E-2</c:v>
                </c:pt>
                <c:pt idx="1204">
                  <c:v>7.3650000000000007E-2</c:v>
                </c:pt>
                <c:pt idx="1205">
                  <c:v>7.3810000000000001E-2</c:v>
                </c:pt>
                <c:pt idx="1206">
                  <c:v>7.4571999999999999E-2</c:v>
                </c:pt>
                <c:pt idx="1207">
                  <c:v>7.4400000000000008E-2</c:v>
                </c:pt>
                <c:pt idx="1208">
                  <c:v>7.4400000000000008E-2</c:v>
                </c:pt>
                <c:pt idx="1209">
                  <c:v>7.3300000000000004E-2</c:v>
                </c:pt>
                <c:pt idx="1210">
                  <c:v>7.3417999999999997E-2</c:v>
                </c:pt>
                <c:pt idx="1211">
                  <c:v>7.2942000000000007E-2</c:v>
                </c:pt>
                <c:pt idx="1212">
                  <c:v>7.2107000000000004E-2</c:v>
                </c:pt>
                <c:pt idx="1213">
                  <c:v>7.2000000000000008E-2</c:v>
                </c:pt>
                <c:pt idx="1214">
                  <c:v>7.2412000000000004E-2</c:v>
                </c:pt>
                <c:pt idx="1215">
                  <c:v>7.2099999999999997E-2</c:v>
                </c:pt>
                <c:pt idx="1216">
                  <c:v>7.0912000000000003E-2</c:v>
                </c:pt>
                <c:pt idx="1217">
                  <c:v>6.9800000000000001E-2</c:v>
                </c:pt>
                <c:pt idx="1218">
                  <c:v>7.0144999999999999E-2</c:v>
                </c:pt>
                <c:pt idx="1219">
                  <c:v>7.0499999999999993E-2</c:v>
                </c:pt>
                <c:pt idx="1220">
                  <c:v>7.0099999999999996E-2</c:v>
                </c:pt>
                <c:pt idx="1221">
                  <c:v>6.9995000000000002E-2</c:v>
                </c:pt>
                <c:pt idx="1222">
                  <c:v>6.8995000000000001E-2</c:v>
                </c:pt>
                <c:pt idx="1223">
                  <c:v>6.8831000000000003E-2</c:v>
                </c:pt>
                <c:pt idx="1224">
                  <c:v>6.8831000000000003E-2</c:v>
                </c:pt>
                <c:pt idx="1225">
                  <c:v>6.8600000000000008E-2</c:v>
                </c:pt>
                <c:pt idx="1226">
                  <c:v>6.8400000000000002E-2</c:v>
                </c:pt>
                <c:pt idx="1227">
                  <c:v>6.839400000000001E-2</c:v>
                </c:pt>
                <c:pt idx="1228">
                  <c:v>6.7699999999999996E-2</c:v>
                </c:pt>
                <c:pt idx="1229">
                  <c:v>6.7699999999999996E-2</c:v>
                </c:pt>
                <c:pt idx="1230">
                  <c:v>6.7799999999999999E-2</c:v>
                </c:pt>
                <c:pt idx="1231">
                  <c:v>6.8871000000000002E-2</c:v>
                </c:pt>
                <c:pt idx="1232">
                  <c:v>7.0457000000000006E-2</c:v>
                </c:pt>
                <c:pt idx="1233">
                  <c:v>7.1021000000000001E-2</c:v>
                </c:pt>
                <c:pt idx="1234">
                  <c:v>7.2160000000000002E-2</c:v>
                </c:pt>
                <c:pt idx="1235">
                  <c:v>7.2400000000000006E-2</c:v>
                </c:pt>
                <c:pt idx="1236">
                  <c:v>7.1900000000000006E-2</c:v>
                </c:pt>
                <c:pt idx="1237">
                  <c:v>7.1599999999999997E-2</c:v>
                </c:pt>
                <c:pt idx="1238">
                  <c:v>7.1785000000000002E-2</c:v>
                </c:pt>
                <c:pt idx="1239">
                  <c:v>7.1709999999999996E-2</c:v>
                </c:pt>
                <c:pt idx="1240">
                  <c:v>7.1803000000000006E-2</c:v>
                </c:pt>
                <c:pt idx="1241">
                  <c:v>7.1849999999999997E-2</c:v>
                </c:pt>
                <c:pt idx="1242">
                  <c:v>7.1868000000000001E-2</c:v>
                </c:pt>
                <c:pt idx="1243">
                  <c:v>7.2454000000000005E-2</c:v>
                </c:pt>
                <c:pt idx="1244">
                  <c:v>7.2759000000000004E-2</c:v>
                </c:pt>
                <c:pt idx="1245">
                  <c:v>7.3021000000000003E-2</c:v>
                </c:pt>
                <c:pt idx="1246">
                  <c:v>7.3506000000000002E-2</c:v>
                </c:pt>
                <c:pt idx="1247">
                  <c:v>7.3800000000000004E-2</c:v>
                </c:pt>
                <c:pt idx="1248">
                  <c:v>7.3399999999999993E-2</c:v>
                </c:pt>
                <c:pt idx="1249">
                  <c:v>7.3646000000000003E-2</c:v>
                </c:pt>
                <c:pt idx="1250">
                  <c:v>7.3718000000000006E-2</c:v>
                </c:pt>
                <c:pt idx="1251">
                  <c:v>7.3590000000000003E-2</c:v>
                </c:pt>
                <c:pt idx="1252">
                  <c:v>7.3280999999999999E-2</c:v>
                </c:pt>
                <c:pt idx="1253">
                  <c:v>7.3280999999999999E-2</c:v>
                </c:pt>
                <c:pt idx="1254">
                  <c:v>7.3003999999999999E-2</c:v>
                </c:pt>
                <c:pt idx="1255">
                  <c:v>7.2900000000000006E-2</c:v>
                </c:pt>
                <c:pt idx="1256">
                  <c:v>7.306E-2</c:v>
                </c:pt>
                <c:pt idx="1257">
                  <c:v>7.306E-2</c:v>
                </c:pt>
                <c:pt idx="1258">
                  <c:v>7.2900000000000006E-2</c:v>
                </c:pt>
                <c:pt idx="1259">
                  <c:v>7.2098999999999996E-2</c:v>
                </c:pt>
                <c:pt idx="1260">
                  <c:v>7.1800000000000003E-2</c:v>
                </c:pt>
                <c:pt idx="1261">
                  <c:v>7.2472000000000009E-2</c:v>
                </c:pt>
                <c:pt idx="1262">
                  <c:v>7.2981999999999991E-2</c:v>
                </c:pt>
                <c:pt idx="1263">
                  <c:v>7.2843000000000005E-2</c:v>
                </c:pt>
                <c:pt idx="1264">
                  <c:v>7.2794999999999999E-2</c:v>
                </c:pt>
                <c:pt idx="1265">
                  <c:v>7.2591000000000003E-2</c:v>
                </c:pt>
                <c:pt idx="1266">
                  <c:v>7.2998000000000007E-2</c:v>
                </c:pt>
                <c:pt idx="1267">
                  <c:v>7.3294999999999999E-2</c:v>
                </c:pt>
                <c:pt idx="1268">
                  <c:v>7.3057999999999998E-2</c:v>
                </c:pt>
                <c:pt idx="1269">
                  <c:v>7.3491000000000001E-2</c:v>
                </c:pt>
                <c:pt idx="1270">
                  <c:v>7.4490000000000001E-2</c:v>
                </c:pt>
                <c:pt idx="1271">
                  <c:v>7.4537000000000006E-2</c:v>
                </c:pt>
                <c:pt idx="1272">
                  <c:v>7.4595000000000009E-2</c:v>
                </c:pt>
                <c:pt idx="1273">
                  <c:v>7.4595000000000009E-2</c:v>
                </c:pt>
                <c:pt idx="1274">
                  <c:v>7.4051000000000006E-2</c:v>
                </c:pt>
                <c:pt idx="1275">
                  <c:v>7.2998000000000007E-2</c:v>
                </c:pt>
                <c:pt idx="1276">
                  <c:v>7.2472999999999996E-2</c:v>
                </c:pt>
                <c:pt idx="1277">
                  <c:v>7.2099999999999997E-2</c:v>
                </c:pt>
                <c:pt idx="1278">
                  <c:v>7.1202000000000001E-2</c:v>
                </c:pt>
                <c:pt idx="1279">
                  <c:v>7.2554999999999994E-2</c:v>
                </c:pt>
                <c:pt idx="1280">
                  <c:v>7.2051999999999991E-2</c:v>
                </c:pt>
                <c:pt idx="1281">
                  <c:v>7.2877999999999998E-2</c:v>
                </c:pt>
                <c:pt idx="1282">
                  <c:v>7.2411000000000003E-2</c:v>
                </c:pt>
                <c:pt idx="1283">
                  <c:v>7.1835999999999997E-2</c:v>
                </c:pt>
                <c:pt idx="1284">
                  <c:v>7.2003999999999999E-2</c:v>
                </c:pt>
                <c:pt idx="1285">
                  <c:v>7.1054000000000006E-2</c:v>
                </c:pt>
                <c:pt idx="1286">
                  <c:v>7.0895E-2</c:v>
                </c:pt>
                <c:pt idx="1287">
                  <c:v>7.1063000000000001E-2</c:v>
                </c:pt>
                <c:pt idx="1288">
                  <c:v>7.1115999999999999E-2</c:v>
                </c:pt>
                <c:pt idx="1289">
                  <c:v>7.1980000000000002E-2</c:v>
                </c:pt>
                <c:pt idx="1290">
                  <c:v>7.1724999999999997E-2</c:v>
                </c:pt>
                <c:pt idx="1291">
                  <c:v>7.0946999999999996E-2</c:v>
                </c:pt>
                <c:pt idx="1292">
                  <c:v>7.0949999999999999E-2</c:v>
                </c:pt>
                <c:pt idx="1293">
                  <c:v>7.0656999999999998E-2</c:v>
                </c:pt>
                <c:pt idx="1294">
                  <c:v>7.0946999999999996E-2</c:v>
                </c:pt>
                <c:pt idx="1295">
                  <c:v>7.1045999999999998E-2</c:v>
                </c:pt>
                <c:pt idx="1296">
                  <c:v>7.1025000000000005E-2</c:v>
                </c:pt>
                <c:pt idx="1297">
                  <c:v>7.0582000000000006E-2</c:v>
                </c:pt>
                <c:pt idx="1298">
                  <c:v>7.0209999999999995E-2</c:v>
                </c:pt>
                <c:pt idx="1299">
                  <c:v>6.8011000000000002E-2</c:v>
                </c:pt>
                <c:pt idx="1300">
                  <c:v>6.6535999999999998E-2</c:v>
                </c:pt>
                <c:pt idx="1301">
                  <c:v>6.7671999999999996E-2</c:v>
                </c:pt>
                <c:pt idx="1302">
                  <c:v>6.6463999999999995E-2</c:v>
                </c:pt>
                <c:pt idx="1303">
                  <c:v>6.5614000000000006E-2</c:v>
                </c:pt>
                <c:pt idx="1304">
                  <c:v>6.5045000000000006E-2</c:v>
                </c:pt>
                <c:pt idx="1305">
                  <c:v>6.4210000000000003E-2</c:v>
                </c:pt>
                <c:pt idx="1306">
                  <c:v>6.5201000000000009E-2</c:v>
                </c:pt>
                <c:pt idx="1307">
                  <c:v>6.7685000000000009E-2</c:v>
                </c:pt>
                <c:pt idx="1308">
                  <c:v>6.7755999999999997E-2</c:v>
                </c:pt>
                <c:pt idx="1309">
                  <c:v>6.4430000000000001E-2</c:v>
                </c:pt>
                <c:pt idx="1310">
                  <c:v>6.372499999999999E-2</c:v>
                </c:pt>
                <c:pt idx="1311">
                  <c:v>6.3004000000000004E-2</c:v>
                </c:pt>
                <c:pt idx="1312">
                  <c:v>6.1529E-2</c:v>
                </c:pt>
                <c:pt idx="1313">
                  <c:v>6.3463000000000006E-2</c:v>
                </c:pt>
                <c:pt idx="1314">
                  <c:v>6.4433000000000004E-2</c:v>
                </c:pt>
                <c:pt idx="1315">
                  <c:v>6.2952000000000008E-2</c:v>
                </c:pt>
                <c:pt idx="1316">
                  <c:v>6.2534999999999993E-2</c:v>
                </c:pt>
                <c:pt idx="1317">
                  <c:v>6.3230000000000008E-2</c:v>
                </c:pt>
                <c:pt idx="1318">
                  <c:v>6.4009999999999997E-2</c:v>
                </c:pt>
                <c:pt idx="1319">
                  <c:v>6.3452000000000008E-2</c:v>
                </c:pt>
                <c:pt idx="1320">
                  <c:v>6.4711000000000005E-2</c:v>
                </c:pt>
                <c:pt idx="1321">
                  <c:v>6.4672000000000007E-2</c:v>
                </c:pt>
                <c:pt idx="1322">
                  <c:v>6.5119999999999997E-2</c:v>
                </c:pt>
                <c:pt idx="1323">
                  <c:v>6.5111000000000002E-2</c:v>
                </c:pt>
                <c:pt idx="1324">
                  <c:v>6.3723000000000002E-2</c:v>
                </c:pt>
                <c:pt idx="1325">
                  <c:v>6.3173000000000007E-2</c:v>
                </c:pt>
                <c:pt idx="1326">
                  <c:v>6.2754000000000004E-2</c:v>
                </c:pt>
                <c:pt idx="1327">
                  <c:v>6.1315000000000001E-2</c:v>
                </c:pt>
                <c:pt idx="1328">
                  <c:v>6.1364000000000002E-2</c:v>
                </c:pt>
                <c:pt idx="1329">
                  <c:v>6.0828E-2</c:v>
                </c:pt>
                <c:pt idx="1330">
                  <c:v>6.0427999999999996E-2</c:v>
                </c:pt>
                <c:pt idx="1331">
                  <c:v>6.1520999999999999E-2</c:v>
                </c:pt>
                <c:pt idx="1332">
                  <c:v>6.2087000000000003E-2</c:v>
                </c:pt>
                <c:pt idx="1333">
                  <c:v>6.2612000000000001E-2</c:v>
                </c:pt>
                <c:pt idx="1334">
                  <c:v>6.2407999999999998E-2</c:v>
                </c:pt>
                <c:pt idx="1335">
                  <c:v>6.2439000000000001E-2</c:v>
                </c:pt>
                <c:pt idx="1336">
                  <c:v>6.1435000000000003E-2</c:v>
                </c:pt>
                <c:pt idx="1337">
                  <c:v>6.1703000000000001E-2</c:v>
                </c:pt>
                <c:pt idx="1338">
                  <c:v>6.0285999999999999E-2</c:v>
                </c:pt>
                <c:pt idx="1339">
                  <c:v>6.0387000000000003E-2</c:v>
                </c:pt>
                <c:pt idx="1340">
                  <c:v>6.0488E-2</c:v>
                </c:pt>
                <c:pt idx="1341">
                  <c:v>6.0616000000000003E-2</c:v>
                </c:pt>
                <c:pt idx="1342">
                  <c:v>5.96E-2</c:v>
                </c:pt>
                <c:pt idx="1343">
                  <c:v>5.9992000000000004E-2</c:v>
                </c:pt>
                <c:pt idx="1344">
                  <c:v>6.0536000000000006E-2</c:v>
                </c:pt>
                <c:pt idx="1345">
                  <c:v>5.9367999999999997E-2</c:v>
                </c:pt>
                <c:pt idx="1346">
                  <c:v>5.9040000000000002E-2</c:v>
                </c:pt>
                <c:pt idx="1347">
                  <c:v>5.8198E-2</c:v>
                </c:pt>
                <c:pt idx="1348">
                  <c:v>5.8002000000000005E-2</c:v>
                </c:pt>
                <c:pt idx="1349">
                  <c:v>5.7910000000000003E-2</c:v>
                </c:pt>
                <c:pt idx="1350">
                  <c:v>5.8129999999999994E-2</c:v>
                </c:pt>
                <c:pt idx="1351">
                  <c:v>5.9560000000000002E-2</c:v>
                </c:pt>
                <c:pt idx="1352">
                  <c:v>5.9118000000000004E-2</c:v>
                </c:pt>
                <c:pt idx="1353">
                  <c:v>5.9126999999999999E-2</c:v>
                </c:pt>
                <c:pt idx="1354">
                  <c:v>6.0936999999999998E-2</c:v>
                </c:pt>
                <c:pt idx="1355">
                  <c:v>6.0894000000000004E-2</c:v>
                </c:pt>
                <c:pt idx="1356">
                  <c:v>6.1204999999999996E-2</c:v>
                </c:pt>
                <c:pt idx="1357">
                  <c:v>6.1920999999999997E-2</c:v>
                </c:pt>
                <c:pt idx="1358">
                  <c:v>6.1327999999999994E-2</c:v>
                </c:pt>
                <c:pt idx="1359">
                  <c:v>6.1706000000000004E-2</c:v>
                </c:pt>
                <c:pt idx="1360">
                  <c:v>6.1497000000000003E-2</c:v>
                </c:pt>
                <c:pt idx="1361">
                  <c:v>6.1054000000000004E-2</c:v>
                </c:pt>
                <c:pt idx="1362">
                  <c:v>6.0201999999999999E-2</c:v>
                </c:pt>
                <c:pt idx="1363">
                  <c:v>0.06</c:v>
                </c:pt>
                <c:pt idx="1364">
                  <c:v>6.037E-2</c:v>
                </c:pt>
                <c:pt idx="1365">
                  <c:v>5.9950000000000003E-2</c:v>
                </c:pt>
                <c:pt idx="1366">
                  <c:v>6.0144999999999997E-2</c:v>
                </c:pt>
                <c:pt idx="1367">
                  <c:v>6.0502E-2</c:v>
                </c:pt>
                <c:pt idx="1368">
                  <c:v>6.0258000000000006E-2</c:v>
                </c:pt>
                <c:pt idx="1369">
                  <c:v>6.0026999999999997E-2</c:v>
                </c:pt>
                <c:pt idx="1370">
                  <c:v>6.0023E-2</c:v>
                </c:pt>
                <c:pt idx="1371">
                  <c:v>6.0193000000000003E-2</c:v>
                </c:pt>
                <c:pt idx="1372">
                  <c:v>6.0148E-2</c:v>
                </c:pt>
                <c:pt idx="1373">
                  <c:v>6.0216000000000006E-2</c:v>
                </c:pt>
                <c:pt idx="1374">
                  <c:v>6.0086000000000001E-2</c:v>
                </c:pt>
                <c:pt idx="1375">
                  <c:v>6.0125000000000005E-2</c:v>
                </c:pt>
                <c:pt idx="1376">
                  <c:v>5.9519999999999997E-2</c:v>
                </c:pt>
                <c:pt idx="1377">
                  <c:v>5.9485000000000003E-2</c:v>
                </c:pt>
                <c:pt idx="1378">
                  <c:v>5.8799999999999998E-2</c:v>
                </c:pt>
                <c:pt idx="1379">
                  <c:v>5.8875000000000004E-2</c:v>
                </c:pt>
                <c:pt idx="1380">
                  <c:v>5.9752E-2</c:v>
                </c:pt>
                <c:pt idx="1381">
                  <c:v>5.9927000000000001E-2</c:v>
                </c:pt>
                <c:pt idx="1382">
                  <c:v>5.9660999999999999E-2</c:v>
                </c:pt>
                <c:pt idx="1383">
                  <c:v>5.9962999999999995E-2</c:v>
                </c:pt>
                <c:pt idx="1384">
                  <c:v>6.0599999999999994E-2</c:v>
                </c:pt>
                <c:pt idx="1385">
                  <c:v>6.0907999999999997E-2</c:v>
                </c:pt>
                <c:pt idx="1386">
                  <c:v>6.1020999999999999E-2</c:v>
                </c:pt>
                <c:pt idx="1387">
                  <c:v>6.0228000000000004E-2</c:v>
                </c:pt>
                <c:pt idx="1388">
                  <c:v>6.0058E-2</c:v>
                </c:pt>
                <c:pt idx="1389">
                  <c:v>5.9891E-2</c:v>
                </c:pt>
                <c:pt idx="1390">
                  <c:v>5.9339000000000003E-2</c:v>
                </c:pt>
                <c:pt idx="1391">
                  <c:v>5.8769999999999996E-2</c:v>
                </c:pt>
                <c:pt idx="1392">
                  <c:v>5.8299999999999998E-2</c:v>
                </c:pt>
                <c:pt idx="1393">
                  <c:v>5.8061000000000001E-2</c:v>
                </c:pt>
                <c:pt idx="1394">
                  <c:v>5.8548000000000003E-2</c:v>
                </c:pt>
                <c:pt idx="1395">
                  <c:v>5.8277000000000002E-2</c:v>
                </c:pt>
                <c:pt idx="1396">
                  <c:v>5.8499999999999996E-2</c:v>
                </c:pt>
                <c:pt idx="1397">
                  <c:v>5.8712999999999994E-2</c:v>
                </c:pt>
                <c:pt idx="1398">
                  <c:v>5.8747000000000001E-2</c:v>
                </c:pt>
                <c:pt idx="1399">
                  <c:v>5.8418999999999999E-2</c:v>
                </c:pt>
                <c:pt idx="1400">
                  <c:v>5.8156999999999993E-2</c:v>
                </c:pt>
                <c:pt idx="1401">
                  <c:v>5.7925000000000004E-2</c:v>
                </c:pt>
                <c:pt idx="1402">
                  <c:v>5.808E-2</c:v>
                </c:pt>
                <c:pt idx="1403">
                  <c:v>5.7854999999999997E-2</c:v>
                </c:pt>
                <c:pt idx="1404">
                  <c:v>5.8009999999999999E-2</c:v>
                </c:pt>
                <c:pt idx="1405">
                  <c:v>5.7515000000000004E-2</c:v>
                </c:pt>
                <c:pt idx="1406">
                  <c:v>5.7290000000000001E-2</c:v>
                </c:pt>
                <c:pt idx="1407">
                  <c:v>5.6863000000000004E-2</c:v>
                </c:pt>
                <c:pt idx="1408">
                  <c:v>5.7168000000000004E-2</c:v>
                </c:pt>
                <c:pt idx="1409">
                  <c:v>5.6771000000000002E-2</c:v>
                </c:pt>
                <c:pt idx="1410">
                  <c:v>5.6634999999999998E-2</c:v>
                </c:pt>
                <c:pt idx="1411">
                  <c:v>5.5999999999999994E-2</c:v>
                </c:pt>
                <c:pt idx="1412">
                  <c:v>5.6021999999999995E-2</c:v>
                </c:pt>
                <c:pt idx="1413">
                  <c:v>5.6061E-2</c:v>
                </c:pt>
                <c:pt idx="1414">
                  <c:v>5.6104000000000001E-2</c:v>
                </c:pt>
                <c:pt idx="1415">
                  <c:v>5.6013E-2</c:v>
                </c:pt>
                <c:pt idx="1416">
                  <c:v>5.6081000000000006E-2</c:v>
                </c:pt>
                <c:pt idx="1417">
                  <c:v>5.5978E-2</c:v>
                </c:pt>
                <c:pt idx="1418">
                  <c:v>5.62E-2</c:v>
                </c:pt>
                <c:pt idx="1419">
                  <c:v>5.6100000000000004E-2</c:v>
                </c:pt>
                <c:pt idx="1420">
                  <c:v>5.6462000000000005E-2</c:v>
                </c:pt>
                <c:pt idx="1421">
                  <c:v>5.6891999999999998E-2</c:v>
                </c:pt>
                <c:pt idx="1422">
                  <c:v>5.7541000000000002E-2</c:v>
                </c:pt>
                <c:pt idx="1423">
                  <c:v>5.7131999999999995E-2</c:v>
                </c:pt>
                <c:pt idx="1424">
                  <c:v>5.7634999999999999E-2</c:v>
                </c:pt>
                <c:pt idx="1425">
                  <c:v>5.7573999999999993E-2</c:v>
                </c:pt>
                <c:pt idx="1426">
                  <c:v>5.7744999999999998E-2</c:v>
                </c:pt>
                <c:pt idx="1427">
                  <c:v>5.7481999999999998E-2</c:v>
                </c:pt>
                <c:pt idx="1428">
                  <c:v>5.7626999999999998E-2</c:v>
                </c:pt>
                <c:pt idx="1429">
                  <c:v>5.7687000000000002E-2</c:v>
                </c:pt>
                <c:pt idx="1430">
                  <c:v>5.7995999999999999E-2</c:v>
                </c:pt>
                <c:pt idx="1431">
                  <c:v>5.8867000000000003E-2</c:v>
                </c:pt>
                <c:pt idx="1432">
                  <c:v>5.8575000000000002E-2</c:v>
                </c:pt>
                <c:pt idx="1433">
                  <c:v>5.9497000000000001E-2</c:v>
                </c:pt>
                <c:pt idx="1434">
                  <c:v>5.9496E-2</c:v>
                </c:pt>
                <c:pt idx="1435">
                  <c:v>5.9580000000000001E-2</c:v>
                </c:pt>
                <c:pt idx="1436">
                  <c:v>5.9725E-2</c:v>
                </c:pt>
                <c:pt idx="1437">
                  <c:v>5.9699999999999996E-2</c:v>
                </c:pt>
                <c:pt idx="1438">
                  <c:v>5.9881000000000004E-2</c:v>
                </c:pt>
                <c:pt idx="1439">
                  <c:v>5.9198000000000001E-2</c:v>
                </c:pt>
                <c:pt idx="1440">
                  <c:v>5.8452999999999998E-2</c:v>
                </c:pt>
                <c:pt idx="1441">
                  <c:v>5.8186999999999996E-2</c:v>
                </c:pt>
                <c:pt idx="1442">
                  <c:v>5.8287000000000005E-2</c:v>
                </c:pt>
                <c:pt idx="1443">
                  <c:v>5.8143E-2</c:v>
                </c:pt>
                <c:pt idx="1444">
                  <c:v>5.7778000000000003E-2</c:v>
                </c:pt>
                <c:pt idx="1445">
                  <c:v>5.7976E-2</c:v>
                </c:pt>
                <c:pt idx="1446">
                  <c:v>5.7682000000000004E-2</c:v>
                </c:pt>
                <c:pt idx="1447">
                  <c:v>5.6612000000000003E-2</c:v>
                </c:pt>
                <c:pt idx="1448">
                  <c:v>5.6993999999999996E-2</c:v>
                </c:pt>
                <c:pt idx="1449">
                  <c:v>5.6452000000000002E-2</c:v>
                </c:pt>
                <c:pt idx="1450">
                  <c:v>5.6665E-2</c:v>
                </c:pt>
                <c:pt idx="1451">
                  <c:v>5.6473000000000002E-2</c:v>
                </c:pt>
                <c:pt idx="1452">
                  <c:v>5.6444000000000001E-2</c:v>
                </c:pt>
                <c:pt idx="1453">
                  <c:v>5.6599000000000003E-2</c:v>
                </c:pt>
                <c:pt idx="1454">
                  <c:v>5.6399999999999999E-2</c:v>
                </c:pt>
                <c:pt idx="1455">
                  <c:v>5.6416000000000001E-2</c:v>
                </c:pt>
                <c:pt idx="1456">
                  <c:v>5.6243999999999995E-2</c:v>
                </c:pt>
                <c:pt idx="1457">
                  <c:v>5.5899999999999998E-2</c:v>
                </c:pt>
                <c:pt idx="1458">
                  <c:v>5.5350000000000003E-2</c:v>
                </c:pt>
                <c:pt idx="1459">
                  <c:v>5.5264000000000001E-2</c:v>
                </c:pt>
                <c:pt idx="1460">
                  <c:v>5.5734000000000006E-2</c:v>
                </c:pt>
                <c:pt idx="1461">
                  <c:v>5.5418000000000002E-2</c:v>
                </c:pt>
                <c:pt idx="1462">
                  <c:v>5.5989000000000004E-2</c:v>
                </c:pt>
                <c:pt idx="1463">
                  <c:v>5.6725000000000005E-2</c:v>
                </c:pt>
                <c:pt idx="1464">
                  <c:v>5.7260999999999999E-2</c:v>
                </c:pt>
                <c:pt idx="1465">
                  <c:v>5.7506000000000002E-2</c:v>
                </c:pt>
                <c:pt idx="1466">
                  <c:v>5.7340000000000002E-2</c:v>
                </c:pt>
                <c:pt idx="1467">
                  <c:v>5.7500000000000002E-2</c:v>
                </c:pt>
                <c:pt idx="1468">
                  <c:v>5.7492999999999995E-2</c:v>
                </c:pt>
                <c:pt idx="1469">
                  <c:v>5.7432999999999998E-2</c:v>
                </c:pt>
                <c:pt idx="1470">
                  <c:v>5.7160999999999997E-2</c:v>
                </c:pt>
                <c:pt idx="1471">
                  <c:v>5.7180999999999996E-2</c:v>
                </c:pt>
                <c:pt idx="1472">
                  <c:v>5.7983E-2</c:v>
                </c:pt>
                <c:pt idx="1473">
                  <c:v>6.0496999999999995E-2</c:v>
                </c:pt>
                <c:pt idx="1474">
                  <c:v>6.0956000000000003E-2</c:v>
                </c:pt>
                <c:pt idx="1475">
                  <c:v>6.2729999999999994E-2</c:v>
                </c:pt>
                <c:pt idx="1476">
                  <c:v>6.1224999999999995E-2</c:v>
                </c:pt>
                <c:pt idx="1477">
                  <c:v>6.1055999999999999E-2</c:v>
                </c:pt>
                <c:pt idx="1478">
                  <c:v>6.1010999999999996E-2</c:v>
                </c:pt>
                <c:pt idx="1479">
                  <c:v>5.9950000000000003E-2</c:v>
                </c:pt>
                <c:pt idx="1480">
                  <c:v>5.9941000000000001E-2</c:v>
                </c:pt>
                <c:pt idx="1481">
                  <c:v>6.0050999999999993E-2</c:v>
                </c:pt>
                <c:pt idx="1482">
                  <c:v>6.0259E-2</c:v>
                </c:pt>
                <c:pt idx="1483">
                  <c:v>6.0867000000000004E-2</c:v>
                </c:pt>
                <c:pt idx="1484">
                  <c:v>6.0439999999999994E-2</c:v>
                </c:pt>
                <c:pt idx="1485">
                  <c:v>6.0058999999999994E-2</c:v>
                </c:pt>
                <c:pt idx="1486">
                  <c:v>6.0044000000000007E-2</c:v>
                </c:pt>
                <c:pt idx="1487">
                  <c:v>6.2447999999999997E-2</c:v>
                </c:pt>
                <c:pt idx="1488">
                  <c:v>6.255899999999999E-2</c:v>
                </c:pt>
                <c:pt idx="1489">
                  <c:v>6.1600000000000002E-2</c:v>
                </c:pt>
                <c:pt idx="1490">
                  <c:v>6.2096999999999999E-2</c:v>
                </c:pt>
                <c:pt idx="1491">
                  <c:v>6.1438E-2</c:v>
                </c:pt>
                <c:pt idx="1492">
                  <c:v>6.0395000000000004E-2</c:v>
                </c:pt>
                <c:pt idx="1493">
                  <c:v>6.0395999999999998E-2</c:v>
                </c:pt>
                <c:pt idx="1494">
                  <c:v>6.0129999999999996E-2</c:v>
                </c:pt>
                <c:pt idx="1495">
                  <c:v>5.9867999999999998E-2</c:v>
                </c:pt>
                <c:pt idx="1496">
                  <c:v>5.9753999999999995E-2</c:v>
                </c:pt>
                <c:pt idx="1497">
                  <c:v>5.9800000000000006E-2</c:v>
                </c:pt>
                <c:pt idx="1498">
                  <c:v>5.9814999999999993E-2</c:v>
                </c:pt>
                <c:pt idx="1499">
                  <c:v>5.9753999999999995E-2</c:v>
                </c:pt>
                <c:pt idx="1500">
                  <c:v>5.9551E-2</c:v>
                </c:pt>
                <c:pt idx="1501">
                  <c:v>5.9034000000000003E-2</c:v>
                </c:pt>
                <c:pt idx="1502">
                  <c:v>5.8506999999999997E-2</c:v>
                </c:pt>
                <c:pt idx="1503">
                  <c:v>5.8624000000000002E-2</c:v>
                </c:pt>
                <c:pt idx="1504">
                  <c:v>5.8528999999999998E-2</c:v>
                </c:pt>
                <c:pt idx="1505">
                  <c:v>5.8255999999999995E-2</c:v>
                </c:pt>
                <c:pt idx="1506">
                  <c:v>5.7844E-2</c:v>
                </c:pt>
                <c:pt idx="1507">
                  <c:v>5.7081999999999994E-2</c:v>
                </c:pt>
                <c:pt idx="1508">
                  <c:v>5.7081999999999994E-2</c:v>
                </c:pt>
                <c:pt idx="1509">
                  <c:v>5.6277999999999995E-2</c:v>
                </c:pt>
                <c:pt idx="1510">
                  <c:v>5.6681999999999996E-2</c:v>
                </c:pt>
                <c:pt idx="1511">
                  <c:v>5.7024999999999999E-2</c:v>
                </c:pt>
                <c:pt idx="1512">
                  <c:v>5.6632999999999996E-2</c:v>
                </c:pt>
                <c:pt idx="1513">
                  <c:v>5.7106000000000004E-2</c:v>
                </c:pt>
                <c:pt idx="1514">
                  <c:v>5.7195999999999997E-2</c:v>
                </c:pt>
                <c:pt idx="1515">
                  <c:v>5.7186000000000001E-2</c:v>
                </c:pt>
                <c:pt idx="1516">
                  <c:v>5.7519999999999995E-2</c:v>
                </c:pt>
                <c:pt idx="1517">
                  <c:v>5.5525000000000005E-2</c:v>
                </c:pt>
                <c:pt idx="1518">
                  <c:v>5.5296000000000005E-2</c:v>
                </c:pt>
                <c:pt idx="1519">
                  <c:v>5.4926000000000003E-2</c:v>
                </c:pt>
                <c:pt idx="1520">
                  <c:v>5.4900000000000004E-2</c:v>
                </c:pt>
                <c:pt idx="1521">
                  <c:v>5.5580999999999998E-2</c:v>
                </c:pt>
                <c:pt idx="1522">
                  <c:v>5.5540000000000006E-2</c:v>
                </c:pt>
                <c:pt idx="1523">
                  <c:v>5.5515999999999996E-2</c:v>
                </c:pt>
                <c:pt idx="1524">
                  <c:v>5.5608999999999999E-2</c:v>
                </c:pt>
                <c:pt idx="1525">
                  <c:v>5.5323999999999998E-2</c:v>
                </c:pt>
                <c:pt idx="1526">
                  <c:v>5.5323999999999998E-2</c:v>
                </c:pt>
                <c:pt idx="1527">
                  <c:v>5.5616000000000006E-2</c:v>
                </c:pt>
                <c:pt idx="1528">
                  <c:v>5.534E-2</c:v>
                </c:pt>
                <c:pt idx="1529">
                  <c:v>5.5930000000000001E-2</c:v>
                </c:pt>
                <c:pt idx="1530">
                  <c:v>5.595E-2</c:v>
                </c:pt>
                <c:pt idx="1531">
                  <c:v>5.5509000000000003E-2</c:v>
                </c:pt>
                <c:pt idx="1532">
                  <c:v>5.5163999999999998E-2</c:v>
                </c:pt>
                <c:pt idx="1533">
                  <c:v>5.4736E-2</c:v>
                </c:pt>
                <c:pt idx="1534">
                  <c:v>5.4471999999999993E-2</c:v>
                </c:pt>
                <c:pt idx="1535">
                  <c:v>5.423E-2</c:v>
                </c:pt>
                <c:pt idx="1536">
                  <c:v>5.3226000000000002E-2</c:v>
                </c:pt>
                <c:pt idx="1537">
                  <c:v>5.2908999999999998E-2</c:v>
                </c:pt>
                <c:pt idx="1538">
                  <c:v>5.2762000000000003E-2</c:v>
                </c:pt>
                <c:pt idx="1539">
                  <c:v>5.2713000000000003E-2</c:v>
                </c:pt>
                <c:pt idx="1540">
                  <c:v>5.2497999999999996E-2</c:v>
                </c:pt>
                <c:pt idx="1541">
                  <c:v>5.2537E-2</c:v>
                </c:pt>
                <c:pt idx="1542">
                  <c:v>5.3131999999999999E-2</c:v>
                </c:pt>
                <c:pt idx="1543">
                  <c:v>5.2983000000000002E-2</c:v>
                </c:pt>
                <c:pt idx="1544">
                  <c:v>5.2988999999999994E-2</c:v>
                </c:pt>
                <c:pt idx="1545">
                  <c:v>5.2468000000000001E-2</c:v>
                </c:pt>
                <c:pt idx="1546">
                  <c:v>5.2179999999999997E-2</c:v>
                </c:pt>
                <c:pt idx="1547">
                  <c:v>5.1269000000000002E-2</c:v>
                </c:pt>
                <c:pt idx="1548">
                  <c:v>5.1338000000000002E-2</c:v>
                </c:pt>
                <c:pt idx="1549">
                  <c:v>5.1082999999999996E-2</c:v>
                </c:pt>
                <c:pt idx="1550">
                  <c:v>5.1527999999999997E-2</c:v>
                </c:pt>
                <c:pt idx="1551">
                  <c:v>5.1230000000000005E-2</c:v>
                </c:pt>
                <c:pt idx="1552">
                  <c:v>5.1109999999999996E-2</c:v>
                </c:pt>
                <c:pt idx="1553">
                  <c:v>5.1168999999999999E-2</c:v>
                </c:pt>
                <c:pt idx="1554">
                  <c:v>5.1483000000000001E-2</c:v>
                </c:pt>
                <c:pt idx="1555">
                  <c:v>5.1847999999999998E-2</c:v>
                </c:pt>
                <c:pt idx="1556">
                  <c:v>5.1138000000000003E-2</c:v>
                </c:pt>
                <c:pt idx="1557">
                  <c:v>5.1025000000000001E-2</c:v>
                </c:pt>
                <c:pt idx="1558">
                  <c:v>5.1624999999999997E-2</c:v>
                </c:pt>
                <c:pt idx="1559">
                  <c:v>5.1269999999999996E-2</c:v>
                </c:pt>
                <c:pt idx="1560">
                  <c:v>5.1220000000000002E-2</c:v>
                </c:pt>
                <c:pt idx="1561">
                  <c:v>5.0957000000000002E-2</c:v>
                </c:pt>
                <c:pt idx="1562">
                  <c:v>5.1067000000000001E-2</c:v>
                </c:pt>
                <c:pt idx="1563">
                  <c:v>5.1025999999999995E-2</c:v>
                </c:pt>
                <c:pt idx="1564">
                  <c:v>5.1186999999999996E-2</c:v>
                </c:pt>
                <c:pt idx="1565">
                  <c:v>5.1721000000000003E-2</c:v>
                </c:pt>
                <c:pt idx="1566">
                  <c:v>5.1232E-2</c:v>
                </c:pt>
                <c:pt idx="1567">
                  <c:v>5.1026999999999996E-2</c:v>
                </c:pt>
                <c:pt idx="1568">
                  <c:v>5.1360000000000003E-2</c:v>
                </c:pt>
                <c:pt idx="1569">
                  <c:v>5.1274E-2</c:v>
                </c:pt>
                <c:pt idx="1570">
                  <c:v>5.1478999999999997E-2</c:v>
                </c:pt>
                <c:pt idx="1571">
                  <c:v>5.1299999999999998E-2</c:v>
                </c:pt>
                <c:pt idx="1572">
                  <c:v>5.1250999999999998E-2</c:v>
                </c:pt>
                <c:pt idx="1573">
                  <c:v>5.1407999999999995E-2</c:v>
                </c:pt>
                <c:pt idx="1574">
                  <c:v>5.1582999999999997E-2</c:v>
                </c:pt>
                <c:pt idx="1575">
                  <c:v>5.2400000000000002E-2</c:v>
                </c:pt>
                <c:pt idx="1576">
                  <c:v>5.2054999999999997E-2</c:v>
                </c:pt>
                <c:pt idx="1577">
                  <c:v>5.1565E-2</c:v>
                </c:pt>
                <c:pt idx="1578">
                  <c:v>5.1722999999999998E-2</c:v>
                </c:pt>
                <c:pt idx="1579">
                  <c:v>5.203E-2</c:v>
                </c:pt>
                <c:pt idx="1580">
                  <c:v>5.2388000000000004E-2</c:v>
                </c:pt>
                <c:pt idx="1581">
                  <c:v>5.2322E-2</c:v>
                </c:pt>
                <c:pt idx="1582">
                  <c:v>5.2125000000000005E-2</c:v>
                </c:pt>
                <c:pt idx="1583">
                  <c:v>5.2300000000000006E-2</c:v>
                </c:pt>
                <c:pt idx="1584">
                  <c:v>5.2587000000000002E-2</c:v>
                </c:pt>
                <c:pt idx="1585">
                  <c:v>5.2644999999999997E-2</c:v>
                </c:pt>
                <c:pt idx="1586">
                  <c:v>5.3356000000000001E-2</c:v>
                </c:pt>
                <c:pt idx="1587">
                  <c:v>5.3453000000000001E-2</c:v>
                </c:pt>
                <c:pt idx="1588">
                  <c:v>5.3564999999999995E-2</c:v>
                </c:pt>
                <c:pt idx="1589">
                  <c:v>5.3286E-2</c:v>
                </c:pt>
                <c:pt idx="1590">
                  <c:v>5.2977999999999997E-2</c:v>
                </c:pt>
                <c:pt idx="1591">
                  <c:v>5.2946E-2</c:v>
                </c:pt>
                <c:pt idx="1592">
                  <c:v>5.3124999999999999E-2</c:v>
                </c:pt>
                <c:pt idx="1593">
                  <c:v>5.2961000000000001E-2</c:v>
                </c:pt>
                <c:pt idx="1594">
                  <c:v>5.3148000000000001E-2</c:v>
                </c:pt>
                <c:pt idx="1595">
                  <c:v>5.2929000000000004E-2</c:v>
                </c:pt>
                <c:pt idx="1596">
                  <c:v>5.2539999999999996E-2</c:v>
                </c:pt>
                <c:pt idx="1597">
                  <c:v>5.1830000000000001E-2</c:v>
                </c:pt>
                <c:pt idx="1598">
                  <c:v>5.1344000000000001E-2</c:v>
                </c:pt>
                <c:pt idx="1599">
                  <c:v>5.0647000000000005E-2</c:v>
                </c:pt>
                <c:pt idx="1600">
                  <c:v>4.9870999999999999E-2</c:v>
                </c:pt>
                <c:pt idx="1601">
                  <c:v>5.0057999999999998E-2</c:v>
                </c:pt>
                <c:pt idx="1602">
                  <c:v>6.0491999999999997E-2</c:v>
                </c:pt>
                <c:pt idx="1603">
                  <c:v>5.7362000000000003E-2</c:v>
                </c:pt>
                <c:pt idx="1604">
                  <c:v>5.8041999999999996E-2</c:v>
                </c:pt>
                <c:pt idx="1605">
                  <c:v>5.6226999999999999E-2</c:v>
                </c:pt>
                <c:pt idx="1606">
                  <c:v>5.5869999999999996E-2</c:v>
                </c:pt>
                <c:pt idx="1607">
                  <c:v>5.5918000000000002E-2</c:v>
                </c:pt>
                <c:pt idx="1608">
                  <c:v>5.5551000000000003E-2</c:v>
                </c:pt>
                <c:pt idx="1609">
                  <c:v>5.5256E-2</c:v>
                </c:pt>
                <c:pt idx="1610">
                  <c:v>5.5933999999999998E-2</c:v>
                </c:pt>
                <c:pt idx="1611">
                  <c:v>5.5667000000000001E-2</c:v>
                </c:pt>
                <c:pt idx="1612">
                  <c:v>5.6578999999999997E-2</c:v>
                </c:pt>
                <c:pt idx="1613">
                  <c:v>5.6956E-2</c:v>
                </c:pt>
                <c:pt idx="1614">
                  <c:v>5.7537999999999999E-2</c:v>
                </c:pt>
                <c:pt idx="1615">
                  <c:v>5.7156999999999999E-2</c:v>
                </c:pt>
                <c:pt idx="1616">
                  <c:v>5.7000000000000002E-2</c:v>
                </c:pt>
                <c:pt idx="1617">
                  <c:v>5.6974999999999998E-2</c:v>
                </c:pt>
                <c:pt idx="1618">
                  <c:v>5.6788999999999999E-2</c:v>
                </c:pt>
                <c:pt idx="1619">
                  <c:v>5.6665E-2</c:v>
                </c:pt>
                <c:pt idx="1620">
                  <c:v>5.6744000000000003E-2</c:v>
                </c:pt>
                <c:pt idx="1621">
                  <c:v>5.6100000000000004E-2</c:v>
                </c:pt>
                <c:pt idx="1622">
                  <c:v>5.5316000000000004E-2</c:v>
                </c:pt>
                <c:pt idx="1623">
                  <c:v>5.5019999999999999E-2</c:v>
                </c:pt>
                <c:pt idx="1624">
                  <c:v>5.5517999999999998E-2</c:v>
                </c:pt>
                <c:pt idx="1625">
                  <c:v>5.5411000000000002E-2</c:v>
                </c:pt>
                <c:pt idx="1626">
                  <c:v>5.5730000000000002E-2</c:v>
                </c:pt>
                <c:pt idx="1627">
                  <c:v>5.5888999999999994E-2</c:v>
                </c:pt>
                <c:pt idx="1628">
                  <c:v>5.5899000000000004E-2</c:v>
                </c:pt>
                <c:pt idx="1629">
                  <c:v>5.6299999999999996E-2</c:v>
                </c:pt>
                <c:pt idx="1630">
                  <c:v>5.5774999999999998E-2</c:v>
                </c:pt>
                <c:pt idx="1631">
                  <c:v>5.5944000000000001E-2</c:v>
                </c:pt>
                <c:pt idx="1632">
                  <c:v>5.5800000000000002E-2</c:v>
                </c:pt>
                <c:pt idx="1633">
                  <c:v>5.561E-2</c:v>
                </c:pt>
                <c:pt idx="1634">
                  <c:v>5.5800000000000002E-2</c:v>
                </c:pt>
                <c:pt idx="1635">
                  <c:v>5.5832E-2</c:v>
                </c:pt>
                <c:pt idx="1636">
                  <c:v>5.5832E-2</c:v>
                </c:pt>
                <c:pt idx="1637">
                  <c:v>5.6256E-2</c:v>
                </c:pt>
                <c:pt idx="1638">
                  <c:v>5.6132000000000001E-2</c:v>
                </c:pt>
                <c:pt idx="1639">
                  <c:v>5.5987999999999996E-2</c:v>
                </c:pt>
                <c:pt idx="1640">
                  <c:v>5.5251999999999996E-2</c:v>
                </c:pt>
                <c:pt idx="1641">
                  <c:v>5.5326000000000007E-2</c:v>
                </c:pt>
                <c:pt idx="1642">
                  <c:v>5.4654000000000001E-2</c:v>
                </c:pt>
                <c:pt idx="1643">
                  <c:v>5.4169999999999996E-2</c:v>
                </c:pt>
                <c:pt idx="1644">
                  <c:v>5.3620000000000001E-2</c:v>
                </c:pt>
                <c:pt idx="1645">
                  <c:v>5.2900000000000003E-2</c:v>
                </c:pt>
                <c:pt idx="1646">
                  <c:v>5.2747000000000002E-2</c:v>
                </c:pt>
                <c:pt idx="1647">
                  <c:v>5.2476000000000002E-2</c:v>
                </c:pt>
                <c:pt idx="1648">
                  <c:v>5.2656000000000001E-2</c:v>
                </c:pt>
                <c:pt idx="1649">
                  <c:v>5.2900000000000003E-2</c:v>
                </c:pt>
                <c:pt idx="1650">
                  <c:v>5.3055999999999999E-2</c:v>
                </c:pt>
                <c:pt idx="1651">
                  <c:v>5.2000000000000005E-2</c:v>
                </c:pt>
                <c:pt idx="1652">
                  <c:v>5.1904000000000006E-2</c:v>
                </c:pt>
                <c:pt idx="1653">
                  <c:v>5.1730999999999999E-2</c:v>
                </c:pt>
                <c:pt idx="1654">
                  <c:v>5.1551E-2</c:v>
                </c:pt>
                <c:pt idx="1655">
                  <c:v>5.1299999999999998E-2</c:v>
                </c:pt>
                <c:pt idx="1656">
                  <c:v>5.0898000000000006E-2</c:v>
                </c:pt>
                <c:pt idx="1657">
                  <c:v>5.0674000000000004E-2</c:v>
                </c:pt>
                <c:pt idx="1658">
                  <c:v>5.0999999999999997E-2</c:v>
                </c:pt>
                <c:pt idx="1659">
                  <c:v>5.0999999999999997E-2</c:v>
                </c:pt>
                <c:pt idx="1660">
                  <c:v>5.1166999999999997E-2</c:v>
                </c:pt>
                <c:pt idx="1661">
                  <c:v>5.1515999999999999E-2</c:v>
                </c:pt>
                <c:pt idx="1662">
                  <c:v>5.1567000000000002E-2</c:v>
                </c:pt>
                <c:pt idx="1663">
                  <c:v>5.1726999999999995E-2</c:v>
                </c:pt>
                <c:pt idx="1664">
                  <c:v>5.1532999999999995E-2</c:v>
                </c:pt>
                <c:pt idx="1665">
                  <c:v>5.1200000000000002E-2</c:v>
                </c:pt>
                <c:pt idx="1666">
                  <c:v>5.1931000000000005E-2</c:v>
                </c:pt>
                <c:pt idx="1667">
                  <c:v>5.1441999999999995E-2</c:v>
                </c:pt>
                <c:pt idx="1668">
                  <c:v>5.1702999999999999E-2</c:v>
                </c:pt>
                <c:pt idx="1669">
                  <c:v>5.1673999999999998E-2</c:v>
                </c:pt>
                <c:pt idx="1670">
                  <c:v>5.1500000000000004E-2</c:v>
                </c:pt>
                <c:pt idx="1671">
                  <c:v>5.1200000000000002E-2</c:v>
                </c:pt>
                <c:pt idx="1672">
                  <c:v>5.1257999999999998E-2</c:v>
                </c:pt>
                <c:pt idx="1673">
                  <c:v>5.1172000000000002E-2</c:v>
                </c:pt>
                <c:pt idx="1674">
                  <c:v>5.1299999999999998E-2</c:v>
                </c:pt>
                <c:pt idx="1675">
                  <c:v>5.1296000000000001E-2</c:v>
                </c:pt>
                <c:pt idx="1676">
                  <c:v>5.0999999999999997E-2</c:v>
                </c:pt>
                <c:pt idx="1677">
                  <c:v>5.1047000000000002E-2</c:v>
                </c:pt>
                <c:pt idx="1678">
                  <c:v>5.0952000000000004E-2</c:v>
                </c:pt>
                <c:pt idx="1679">
                  <c:v>5.0494000000000004E-2</c:v>
                </c:pt>
                <c:pt idx="1680">
                  <c:v>4.9874000000000002E-2</c:v>
                </c:pt>
                <c:pt idx="1681">
                  <c:v>4.9299999999999997E-2</c:v>
                </c:pt>
                <c:pt idx="1682">
                  <c:v>4.9381000000000001E-2</c:v>
                </c:pt>
                <c:pt idx="1683">
                  <c:v>4.9669999999999999E-2</c:v>
                </c:pt>
                <c:pt idx="1684">
                  <c:v>4.9599999999999998E-2</c:v>
                </c:pt>
                <c:pt idx="1685">
                  <c:v>4.9602000000000007E-2</c:v>
                </c:pt>
                <c:pt idx="1686">
                  <c:v>4.9734E-2</c:v>
                </c:pt>
                <c:pt idx="1687">
                  <c:v>4.9699999999999994E-2</c:v>
                </c:pt>
                <c:pt idx="1688">
                  <c:v>4.9537999999999999E-2</c:v>
                </c:pt>
                <c:pt idx="1689">
                  <c:v>4.9421E-2</c:v>
                </c:pt>
                <c:pt idx="1690">
                  <c:v>4.9128999999999999E-2</c:v>
                </c:pt>
                <c:pt idx="1691">
                  <c:v>4.9139000000000002E-2</c:v>
                </c:pt>
                <c:pt idx="1692">
                  <c:v>4.9274999999999999E-2</c:v>
                </c:pt>
                <c:pt idx="1693">
                  <c:v>4.8987999999999997E-2</c:v>
                </c:pt>
                <c:pt idx="1694">
                  <c:v>4.9204999999999999E-2</c:v>
                </c:pt>
                <c:pt idx="1695">
                  <c:v>4.9249999999999995E-2</c:v>
                </c:pt>
                <c:pt idx="1696">
                  <c:v>4.9257999999999996E-2</c:v>
                </c:pt>
                <c:pt idx="1697">
                  <c:v>4.9120999999999998E-2</c:v>
                </c:pt>
                <c:pt idx="1698">
                  <c:v>4.9335000000000004E-2</c:v>
                </c:pt>
                <c:pt idx="1699">
                  <c:v>4.9255000000000007E-2</c:v>
                </c:pt>
                <c:pt idx="1700">
                  <c:v>4.9645000000000002E-2</c:v>
                </c:pt>
                <c:pt idx="1701">
                  <c:v>4.9028000000000002E-2</c:v>
                </c:pt>
                <c:pt idx="1702">
                  <c:v>4.9225000000000005E-2</c:v>
                </c:pt>
                <c:pt idx="1703">
                  <c:v>4.8954000000000004E-2</c:v>
                </c:pt>
                <c:pt idx="1704">
                  <c:v>4.9089999999999995E-2</c:v>
                </c:pt>
                <c:pt idx="1705">
                  <c:v>4.9070000000000003E-2</c:v>
                </c:pt>
                <c:pt idx="1706">
                  <c:v>4.9230999999999997E-2</c:v>
                </c:pt>
                <c:pt idx="1707">
                  <c:v>4.9000000000000002E-2</c:v>
                </c:pt>
                <c:pt idx="1708">
                  <c:v>4.8941999999999999E-2</c:v>
                </c:pt>
                <c:pt idx="1709">
                  <c:v>4.8735999999999995E-2</c:v>
                </c:pt>
                <c:pt idx="1710">
                  <c:v>4.8581000000000006E-2</c:v>
                </c:pt>
                <c:pt idx="1711">
                  <c:v>4.8998999999999994E-2</c:v>
                </c:pt>
                <c:pt idx="1712">
                  <c:v>4.9621999999999999E-2</c:v>
                </c:pt>
                <c:pt idx="1713">
                  <c:v>4.9558999999999999E-2</c:v>
                </c:pt>
                <c:pt idx="1714">
                  <c:v>5.0401999999999995E-2</c:v>
                </c:pt>
                <c:pt idx="1715">
                  <c:v>5.0364000000000006E-2</c:v>
                </c:pt>
                <c:pt idx="1716">
                  <c:v>5.0740999999999994E-2</c:v>
                </c:pt>
                <c:pt idx="1717">
                  <c:v>5.0833000000000003E-2</c:v>
                </c:pt>
                <c:pt idx="1718">
                  <c:v>5.1468E-2</c:v>
                </c:pt>
                <c:pt idx="1719">
                  <c:v>5.2106000000000006E-2</c:v>
                </c:pt>
                <c:pt idx="1720">
                  <c:v>5.1650999999999996E-2</c:v>
                </c:pt>
                <c:pt idx="1721">
                  <c:v>5.2038000000000001E-2</c:v>
                </c:pt>
                <c:pt idx="1722">
                  <c:v>5.1820000000000005E-2</c:v>
                </c:pt>
                <c:pt idx="1723">
                  <c:v>5.1799999999999999E-2</c:v>
                </c:pt>
                <c:pt idx="1724">
                  <c:v>5.2325999999999998E-2</c:v>
                </c:pt>
                <c:pt idx="1725">
                  <c:v>5.2499999999999998E-2</c:v>
                </c:pt>
                <c:pt idx="1726">
                  <c:v>5.2900000000000003E-2</c:v>
                </c:pt>
                <c:pt idx="1727">
                  <c:v>5.2245999999999994E-2</c:v>
                </c:pt>
                <c:pt idx="1728">
                  <c:v>5.1780999999999994E-2</c:v>
                </c:pt>
                <c:pt idx="1729">
                  <c:v>5.1780999999999994E-2</c:v>
                </c:pt>
                <c:pt idx="1730">
                  <c:v>5.1272999999999999E-2</c:v>
                </c:pt>
                <c:pt idx="1731">
                  <c:v>5.1364E-2</c:v>
                </c:pt>
                <c:pt idx="1732">
                  <c:v>5.1299999999999998E-2</c:v>
                </c:pt>
                <c:pt idx="1733">
                  <c:v>5.1601000000000001E-2</c:v>
                </c:pt>
                <c:pt idx="1734">
                  <c:v>5.1749999999999997E-2</c:v>
                </c:pt>
                <c:pt idx="1735">
                  <c:v>5.1773E-2</c:v>
                </c:pt>
                <c:pt idx="1736">
                  <c:v>5.237E-2</c:v>
                </c:pt>
                <c:pt idx="1737">
                  <c:v>5.2836999999999995E-2</c:v>
                </c:pt>
                <c:pt idx="1738">
                  <c:v>5.28E-2</c:v>
                </c:pt>
                <c:pt idx="1739">
                  <c:v>5.2733999999999996E-2</c:v>
                </c:pt>
                <c:pt idx="1740">
                  <c:v>5.2573999999999996E-2</c:v>
                </c:pt>
                <c:pt idx="1741">
                  <c:v>5.2828E-2</c:v>
                </c:pt>
                <c:pt idx="1742">
                  <c:v>5.3365000000000003E-2</c:v>
                </c:pt>
                <c:pt idx="1743">
                  <c:v>5.3057999999999994E-2</c:v>
                </c:pt>
                <c:pt idx="1744">
                  <c:v>5.3042999999999993E-2</c:v>
                </c:pt>
                <c:pt idx="1745">
                  <c:v>5.3471999999999999E-2</c:v>
                </c:pt>
                <c:pt idx="1746">
                  <c:v>5.3228999999999999E-2</c:v>
                </c:pt>
                <c:pt idx="1747">
                  <c:v>5.3499999999999999E-2</c:v>
                </c:pt>
                <c:pt idx="1748">
                  <c:v>5.3379000000000003E-2</c:v>
                </c:pt>
                <c:pt idx="1749">
                  <c:v>5.3239000000000002E-2</c:v>
                </c:pt>
                <c:pt idx="1750">
                  <c:v>5.3406000000000002E-2</c:v>
                </c:pt>
                <c:pt idx="1751">
                  <c:v>5.296E-2</c:v>
                </c:pt>
                <c:pt idx="1752">
                  <c:v>5.2733000000000002E-2</c:v>
                </c:pt>
                <c:pt idx="1753">
                  <c:v>5.3099999999999994E-2</c:v>
                </c:pt>
                <c:pt idx="1754">
                  <c:v>5.2595000000000003E-2</c:v>
                </c:pt>
                <c:pt idx="1755">
                  <c:v>5.2595999999999997E-2</c:v>
                </c:pt>
                <c:pt idx="1756">
                  <c:v>5.2657999999999996E-2</c:v>
                </c:pt>
                <c:pt idx="1757">
                  <c:v>5.2657999999999996E-2</c:v>
                </c:pt>
                <c:pt idx="1758">
                  <c:v>5.2110000000000004E-2</c:v>
                </c:pt>
                <c:pt idx="1759">
                  <c:v>5.1689999999999993E-2</c:v>
                </c:pt>
                <c:pt idx="1760">
                  <c:v>5.1470000000000002E-2</c:v>
                </c:pt>
                <c:pt idx="1761">
                  <c:v>5.1521999999999998E-2</c:v>
                </c:pt>
                <c:pt idx="1762">
                  <c:v>5.1434000000000001E-2</c:v>
                </c:pt>
                <c:pt idx="1763">
                  <c:v>5.1337000000000001E-2</c:v>
                </c:pt>
                <c:pt idx="1764">
                  <c:v>5.1163E-2</c:v>
                </c:pt>
                <c:pt idx="1765">
                  <c:v>5.0647999999999999E-2</c:v>
                </c:pt>
                <c:pt idx="1766">
                  <c:v>5.0199999999999995E-2</c:v>
                </c:pt>
                <c:pt idx="1767">
                  <c:v>5.0134999999999999E-2</c:v>
                </c:pt>
                <c:pt idx="1768">
                  <c:v>0.05</c:v>
                </c:pt>
                <c:pt idx="1769">
                  <c:v>4.9977999999999995E-2</c:v>
                </c:pt>
                <c:pt idx="1770">
                  <c:v>4.9886E-2</c:v>
                </c:pt>
                <c:pt idx="1771">
                  <c:v>4.9699999999999994E-2</c:v>
                </c:pt>
                <c:pt idx="1772">
                  <c:v>4.99E-2</c:v>
                </c:pt>
                <c:pt idx="1773">
                  <c:v>5.0054000000000001E-2</c:v>
                </c:pt>
                <c:pt idx="1774">
                  <c:v>4.9154000000000003E-2</c:v>
                </c:pt>
                <c:pt idx="1775">
                  <c:v>4.9154000000000003E-2</c:v>
                </c:pt>
                <c:pt idx="1776">
                  <c:v>4.8357999999999998E-2</c:v>
                </c:pt>
                <c:pt idx="1777">
                  <c:v>4.8600000000000004E-2</c:v>
                </c:pt>
                <c:pt idx="1778">
                  <c:v>4.8726999999999999E-2</c:v>
                </c:pt>
                <c:pt idx="1779">
                  <c:v>4.8662999999999998E-2</c:v>
                </c:pt>
                <c:pt idx="1780">
                  <c:v>4.8499999999999995E-2</c:v>
                </c:pt>
                <c:pt idx="1781">
                  <c:v>4.9024999999999999E-2</c:v>
                </c:pt>
                <c:pt idx="1782">
                  <c:v>4.9500000000000002E-2</c:v>
                </c:pt>
                <c:pt idx="1783">
                  <c:v>4.9440999999999999E-2</c:v>
                </c:pt>
                <c:pt idx="1784">
                  <c:v>4.9537000000000005E-2</c:v>
                </c:pt>
                <c:pt idx="1785">
                  <c:v>4.9756000000000002E-2</c:v>
                </c:pt>
                <c:pt idx="1786">
                  <c:v>5.0300000000000004E-2</c:v>
                </c:pt>
                <c:pt idx="1787">
                  <c:v>4.9832000000000001E-2</c:v>
                </c:pt>
                <c:pt idx="1788">
                  <c:v>4.9146999999999996E-2</c:v>
                </c:pt>
                <c:pt idx="1789">
                  <c:v>4.8753999999999999E-2</c:v>
                </c:pt>
                <c:pt idx="1790">
                  <c:v>4.8936E-2</c:v>
                </c:pt>
                <c:pt idx="1791">
                  <c:v>4.9166000000000001E-2</c:v>
                </c:pt>
                <c:pt idx="1792">
                  <c:v>4.9086999999999999E-2</c:v>
                </c:pt>
                <c:pt idx="1793">
                  <c:v>4.9200000000000001E-2</c:v>
                </c:pt>
                <c:pt idx="1794">
                  <c:v>4.9000000000000002E-2</c:v>
                </c:pt>
                <c:pt idx="1795">
                  <c:v>4.8608000000000005E-2</c:v>
                </c:pt>
                <c:pt idx="1796">
                  <c:v>4.8743000000000002E-2</c:v>
                </c:pt>
                <c:pt idx="1797">
                  <c:v>4.8927999999999999E-2</c:v>
                </c:pt>
                <c:pt idx="1798">
                  <c:v>4.8987999999999997E-2</c:v>
                </c:pt>
                <c:pt idx="1799">
                  <c:v>4.8903999999999996E-2</c:v>
                </c:pt>
                <c:pt idx="1800">
                  <c:v>4.8726999999999999E-2</c:v>
                </c:pt>
                <c:pt idx="1801">
                  <c:v>4.8696000000000003E-2</c:v>
                </c:pt>
                <c:pt idx="1802">
                  <c:v>4.8809999999999999E-2</c:v>
                </c:pt>
                <c:pt idx="1803">
                  <c:v>4.8899999999999999E-2</c:v>
                </c:pt>
                <c:pt idx="1804">
                  <c:v>4.9000000000000002E-2</c:v>
                </c:pt>
                <c:pt idx="1805">
                  <c:v>4.8986000000000002E-2</c:v>
                </c:pt>
                <c:pt idx="1806">
                  <c:v>4.8825E-2</c:v>
                </c:pt>
                <c:pt idx="1807">
                  <c:v>4.8826000000000001E-2</c:v>
                </c:pt>
                <c:pt idx="1808">
                  <c:v>4.8916000000000001E-2</c:v>
                </c:pt>
                <c:pt idx="1809">
                  <c:v>4.8669999999999998E-2</c:v>
                </c:pt>
                <c:pt idx="1810">
                  <c:v>4.8960999999999998E-2</c:v>
                </c:pt>
                <c:pt idx="1811">
                  <c:v>4.9436999999999995E-2</c:v>
                </c:pt>
                <c:pt idx="1812">
                  <c:v>4.904E-2</c:v>
                </c:pt>
                <c:pt idx="1813">
                  <c:v>4.8398999999999998E-2</c:v>
                </c:pt>
                <c:pt idx="1814">
                  <c:v>4.8505E-2</c:v>
                </c:pt>
                <c:pt idx="1815">
                  <c:v>4.8404999999999997E-2</c:v>
                </c:pt>
                <c:pt idx="1816">
                  <c:v>4.8746999999999999E-2</c:v>
                </c:pt>
                <c:pt idx="1817">
                  <c:v>4.9176999999999998E-2</c:v>
                </c:pt>
                <c:pt idx="1818">
                  <c:v>4.8799999999999996E-2</c:v>
                </c:pt>
                <c:pt idx="1819">
                  <c:v>4.9105999999999997E-2</c:v>
                </c:pt>
                <c:pt idx="1820">
                  <c:v>4.9557999999999998E-2</c:v>
                </c:pt>
                <c:pt idx="1821">
                  <c:v>4.9821999999999998E-2</c:v>
                </c:pt>
                <c:pt idx="1822">
                  <c:v>4.9447999999999999E-2</c:v>
                </c:pt>
                <c:pt idx="1823">
                  <c:v>4.9690000000000005E-2</c:v>
                </c:pt>
                <c:pt idx="1824">
                  <c:v>4.9787999999999999E-2</c:v>
                </c:pt>
                <c:pt idx="1825">
                  <c:v>4.9824E-2</c:v>
                </c:pt>
                <c:pt idx="1826">
                  <c:v>4.9465000000000002E-2</c:v>
                </c:pt>
                <c:pt idx="1827">
                  <c:v>4.9267999999999999E-2</c:v>
                </c:pt>
                <c:pt idx="1828">
                  <c:v>4.9492000000000001E-2</c:v>
                </c:pt>
                <c:pt idx="1829">
                  <c:v>4.9316000000000006E-2</c:v>
                </c:pt>
                <c:pt idx="1830">
                  <c:v>4.9345E-2</c:v>
                </c:pt>
                <c:pt idx="1831">
                  <c:v>4.9127000000000004E-2</c:v>
                </c:pt>
                <c:pt idx="1832">
                  <c:v>4.9249999999999995E-2</c:v>
                </c:pt>
                <c:pt idx="1833">
                  <c:v>4.9425999999999998E-2</c:v>
                </c:pt>
                <c:pt idx="1834">
                  <c:v>5.0044000000000005E-2</c:v>
                </c:pt>
                <c:pt idx="1835">
                  <c:v>0.05</c:v>
                </c:pt>
                <c:pt idx="1836">
                  <c:v>4.9991000000000001E-2</c:v>
                </c:pt>
                <c:pt idx="1837">
                  <c:v>4.9675999999999998E-2</c:v>
                </c:pt>
                <c:pt idx="1838">
                  <c:v>4.9500000000000002E-2</c:v>
                </c:pt>
                <c:pt idx="1839">
                  <c:v>4.9832000000000001E-2</c:v>
                </c:pt>
                <c:pt idx="1840">
                  <c:v>5.008E-2</c:v>
                </c:pt>
                <c:pt idx="1841">
                  <c:v>5.0076999999999997E-2</c:v>
                </c:pt>
                <c:pt idx="1842">
                  <c:v>0.05</c:v>
                </c:pt>
                <c:pt idx="1843">
                  <c:v>5.0250000000000003E-2</c:v>
                </c:pt>
                <c:pt idx="1844">
                  <c:v>5.0984000000000002E-2</c:v>
                </c:pt>
                <c:pt idx="1845">
                  <c:v>5.1723999999999999E-2</c:v>
                </c:pt>
                <c:pt idx="1846">
                  <c:v>5.0750000000000003E-2</c:v>
                </c:pt>
                <c:pt idx="1847">
                  <c:v>5.1090999999999998E-2</c:v>
                </c:pt>
                <c:pt idx="1848">
                  <c:v>5.1669E-2</c:v>
                </c:pt>
                <c:pt idx="1849">
                  <c:v>5.1691000000000001E-2</c:v>
                </c:pt>
                <c:pt idx="1850">
                  <c:v>5.1596999999999997E-2</c:v>
                </c:pt>
                <c:pt idx="1851">
                  <c:v>5.2308E-2</c:v>
                </c:pt>
                <c:pt idx="1852">
                  <c:v>5.3527999999999999E-2</c:v>
                </c:pt>
                <c:pt idx="1853">
                  <c:v>5.3277999999999999E-2</c:v>
                </c:pt>
                <c:pt idx="1854">
                  <c:v>5.2944999999999999E-2</c:v>
                </c:pt>
                <c:pt idx="1855">
                  <c:v>5.3196E-2</c:v>
                </c:pt>
                <c:pt idx="1856">
                  <c:v>5.3581000000000004E-2</c:v>
                </c:pt>
                <c:pt idx="1857">
                  <c:v>5.4324000000000004E-2</c:v>
                </c:pt>
                <c:pt idx="1858">
                  <c:v>5.4824999999999999E-2</c:v>
                </c:pt>
                <c:pt idx="1859">
                  <c:v>5.5500000000000001E-2</c:v>
                </c:pt>
                <c:pt idx="1860">
                  <c:v>5.5298E-2</c:v>
                </c:pt>
                <c:pt idx="1861">
                  <c:v>5.5145E-2</c:v>
                </c:pt>
                <c:pt idx="1862">
                  <c:v>5.5399999999999998E-2</c:v>
                </c:pt>
                <c:pt idx="1863">
                  <c:v>5.6838E-2</c:v>
                </c:pt>
                <c:pt idx="1864">
                  <c:v>5.7229999999999996E-2</c:v>
                </c:pt>
                <c:pt idx="1865">
                  <c:v>5.8032E-2</c:v>
                </c:pt>
                <c:pt idx="1866">
                  <c:v>5.6963E-2</c:v>
                </c:pt>
                <c:pt idx="1867">
                  <c:v>5.7417999999999997E-2</c:v>
                </c:pt>
                <c:pt idx="1868">
                  <c:v>5.7506000000000002E-2</c:v>
                </c:pt>
                <c:pt idx="1869">
                  <c:v>5.7830000000000006E-2</c:v>
                </c:pt>
                <c:pt idx="1870">
                  <c:v>5.9839999999999997E-2</c:v>
                </c:pt>
                <c:pt idx="1871">
                  <c:v>5.8287000000000005E-2</c:v>
                </c:pt>
                <c:pt idx="1872">
                  <c:v>5.8400000000000001E-2</c:v>
                </c:pt>
                <c:pt idx="1873">
                  <c:v>5.7499000000000001E-2</c:v>
                </c:pt>
                <c:pt idx="1874">
                  <c:v>5.7808999999999999E-2</c:v>
                </c:pt>
                <c:pt idx="1875">
                  <c:v>5.8299999999999998E-2</c:v>
                </c:pt>
                <c:pt idx="1876">
                  <c:v>5.8545999999999994E-2</c:v>
                </c:pt>
                <c:pt idx="1877">
                  <c:v>5.8277999999999996E-2</c:v>
                </c:pt>
                <c:pt idx="1878">
                  <c:v>5.8155999999999999E-2</c:v>
                </c:pt>
                <c:pt idx="1879">
                  <c:v>5.8803000000000001E-2</c:v>
                </c:pt>
                <c:pt idx="1880">
                  <c:v>5.8273999999999999E-2</c:v>
                </c:pt>
                <c:pt idx="1881">
                  <c:v>5.8078000000000005E-2</c:v>
                </c:pt>
                <c:pt idx="1882">
                  <c:v>5.7756000000000002E-2</c:v>
                </c:pt>
                <c:pt idx="1883">
                  <c:v>5.7756999999999996E-2</c:v>
                </c:pt>
                <c:pt idx="1884">
                  <c:v>5.7454999999999999E-2</c:v>
                </c:pt>
                <c:pt idx="1885">
                  <c:v>5.7733E-2</c:v>
                </c:pt>
                <c:pt idx="1886">
                  <c:v>5.7275E-2</c:v>
                </c:pt>
                <c:pt idx="1887">
                  <c:v>5.7275E-2</c:v>
                </c:pt>
                <c:pt idx="1888">
                  <c:v>5.6896000000000002E-2</c:v>
                </c:pt>
                <c:pt idx="1889">
                  <c:v>5.7439999999999998E-2</c:v>
                </c:pt>
                <c:pt idx="1890">
                  <c:v>5.7935E-2</c:v>
                </c:pt>
                <c:pt idx="1891">
                  <c:v>5.7599999999999998E-2</c:v>
                </c:pt>
                <c:pt idx="1892">
                  <c:v>5.7925000000000004E-2</c:v>
                </c:pt>
                <c:pt idx="1893">
                  <c:v>5.7717999999999998E-2</c:v>
                </c:pt>
                <c:pt idx="1894">
                  <c:v>5.7862999999999998E-2</c:v>
                </c:pt>
                <c:pt idx="1895">
                  <c:v>5.7686000000000001E-2</c:v>
                </c:pt>
                <c:pt idx="1896">
                  <c:v>5.6529999999999997E-2</c:v>
                </c:pt>
                <c:pt idx="1897">
                  <c:v>5.6742999999999995E-2</c:v>
                </c:pt>
                <c:pt idx="1898">
                  <c:v>5.6626000000000003E-2</c:v>
                </c:pt>
                <c:pt idx="1899">
                  <c:v>5.6115000000000005E-2</c:v>
                </c:pt>
                <c:pt idx="1900">
                  <c:v>5.6567999999999993E-2</c:v>
                </c:pt>
                <c:pt idx="1901">
                  <c:v>5.6223000000000002E-2</c:v>
                </c:pt>
                <c:pt idx="1902">
                  <c:v>5.6304999999999994E-2</c:v>
                </c:pt>
                <c:pt idx="1903">
                  <c:v>5.6506000000000001E-2</c:v>
                </c:pt>
                <c:pt idx="1904">
                  <c:v>5.6395999999999995E-2</c:v>
                </c:pt>
                <c:pt idx="1905">
                  <c:v>5.6441999999999999E-2</c:v>
                </c:pt>
                <c:pt idx="1906">
                  <c:v>5.5756E-2</c:v>
                </c:pt>
                <c:pt idx="1907">
                  <c:v>5.5705999999999999E-2</c:v>
                </c:pt>
                <c:pt idx="1908">
                  <c:v>5.6163999999999999E-2</c:v>
                </c:pt>
                <c:pt idx="1909">
                  <c:v>5.6336000000000004E-2</c:v>
                </c:pt>
                <c:pt idx="1910">
                  <c:v>5.6791999999999995E-2</c:v>
                </c:pt>
                <c:pt idx="1911">
                  <c:v>5.7741000000000001E-2</c:v>
                </c:pt>
                <c:pt idx="1912">
                  <c:v>5.7300000000000004E-2</c:v>
                </c:pt>
                <c:pt idx="1913">
                  <c:v>5.5561999999999993E-2</c:v>
                </c:pt>
                <c:pt idx="1914">
                  <c:v>5.5205000000000004E-2</c:v>
                </c:pt>
                <c:pt idx="1915">
                  <c:v>5.5087999999999998E-2</c:v>
                </c:pt>
                <c:pt idx="1916">
                  <c:v>5.5315000000000003E-2</c:v>
                </c:pt>
                <c:pt idx="1917">
                  <c:v>5.5800000000000002E-2</c:v>
                </c:pt>
                <c:pt idx="1918">
                  <c:v>5.7415000000000001E-2</c:v>
                </c:pt>
                <c:pt idx="1919">
                  <c:v>5.6459999999999996E-2</c:v>
                </c:pt>
                <c:pt idx="1920">
                  <c:v>5.6885000000000005E-2</c:v>
                </c:pt>
                <c:pt idx="1921">
                  <c:v>5.6586999999999998E-2</c:v>
                </c:pt>
                <c:pt idx="1922">
                  <c:v>5.6154000000000003E-2</c:v>
                </c:pt>
                <c:pt idx="1923">
                  <c:v>5.6651999999999994E-2</c:v>
                </c:pt>
                <c:pt idx="1924">
                  <c:v>5.6641999999999998E-2</c:v>
                </c:pt>
                <c:pt idx="1925">
                  <c:v>5.7546999999999994E-2</c:v>
                </c:pt>
                <c:pt idx="1926">
                  <c:v>5.7206E-2</c:v>
                </c:pt>
                <c:pt idx="1927">
                  <c:v>5.7939999999999998E-2</c:v>
                </c:pt>
                <c:pt idx="1928">
                  <c:v>5.8535000000000004E-2</c:v>
                </c:pt>
                <c:pt idx="1929">
                  <c:v>5.8769999999999996E-2</c:v>
                </c:pt>
                <c:pt idx="1930">
                  <c:v>5.8365E-2</c:v>
                </c:pt>
                <c:pt idx="1931">
                  <c:v>5.8521000000000004E-2</c:v>
                </c:pt>
                <c:pt idx="1932">
                  <c:v>5.8853000000000003E-2</c:v>
                </c:pt>
                <c:pt idx="1933">
                  <c:v>5.8409000000000003E-2</c:v>
                </c:pt>
                <c:pt idx="1934">
                  <c:v>5.8826999999999997E-2</c:v>
                </c:pt>
                <c:pt idx="1935">
                  <c:v>5.8658000000000002E-2</c:v>
                </c:pt>
                <c:pt idx="1936">
                  <c:v>5.8078000000000005E-2</c:v>
                </c:pt>
                <c:pt idx="1937">
                  <c:v>5.8099999999999999E-2</c:v>
                </c:pt>
                <c:pt idx="1938">
                  <c:v>5.8348000000000004E-2</c:v>
                </c:pt>
                <c:pt idx="1939">
                  <c:v>5.8335999999999999E-2</c:v>
                </c:pt>
                <c:pt idx="1940">
                  <c:v>5.7999999999999996E-2</c:v>
                </c:pt>
                <c:pt idx="1941">
                  <c:v>5.8425999999999999E-2</c:v>
                </c:pt>
                <c:pt idx="1942">
                  <c:v>5.8573000000000007E-2</c:v>
                </c:pt>
                <c:pt idx="1943">
                  <c:v>5.8532000000000001E-2</c:v>
                </c:pt>
                <c:pt idx="1944">
                  <c:v>5.8437999999999997E-2</c:v>
                </c:pt>
                <c:pt idx="1945">
                  <c:v>5.8978000000000003E-2</c:v>
                </c:pt>
                <c:pt idx="1946">
                  <c:v>5.8976000000000001E-2</c:v>
                </c:pt>
                <c:pt idx="1947">
                  <c:v>5.8434999999999994E-2</c:v>
                </c:pt>
                <c:pt idx="1948">
                  <c:v>5.7500999999999997E-2</c:v>
                </c:pt>
                <c:pt idx="1949">
                  <c:v>5.6756000000000001E-2</c:v>
                </c:pt>
                <c:pt idx="1950">
                  <c:v>5.7027000000000001E-2</c:v>
                </c:pt>
                <c:pt idx="1951">
                  <c:v>5.4512999999999999E-2</c:v>
                </c:pt>
                <c:pt idx="1952">
                  <c:v>5.3461000000000002E-2</c:v>
                </c:pt>
                <c:pt idx="1953">
                  <c:v>5.3773999999999995E-2</c:v>
                </c:pt>
                <c:pt idx="1954">
                  <c:v>5.3822999999999996E-2</c:v>
                </c:pt>
                <c:pt idx="1955">
                  <c:v>5.2933000000000001E-2</c:v>
                </c:pt>
                <c:pt idx="1956">
                  <c:v>5.2018000000000002E-2</c:v>
                </c:pt>
                <c:pt idx="1957">
                  <c:v>5.1199000000000001E-2</c:v>
                </c:pt>
                <c:pt idx="1958">
                  <c:v>5.16E-2</c:v>
                </c:pt>
                <c:pt idx="1959">
                  <c:v>5.1608000000000001E-2</c:v>
                </c:pt>
                <c:pt idx="1960">
                  <c:v>5.0624000000000002E-2</c:v>
                </c:pt>
                <c:pt idx="1961">
                  <c:v>5.0167999999999997E-2</c:v>
                </c:pt>
                <c:pt idx="1962">
                  <c:v>5.0172000000000001E-2</c:v>
                </c:pt>
                <c:pt idx="1963">
                  <c:v>5.0099999999999999E-2</c:v>
                </c:pt>
                <c:pt idx="1964">
                  <c:v>4.8894E-2</c:v>
                </c:pt>
                <c:pt idx="1965">
                  <c:v>4.9405000000000004E-2</c:v>
                </c:pt>
                <c:pt idx="1966">
                  <c:v>4.9599999999999998E-2</c:v>
                </c:pt>
                <c:pt idx="1967">
                  <c:v>4.9599999999999998E-2</c:v>
                </c:pt>
                <c:pt idx="1968">
                  <c:v>4.9500000000000002E-2</c:v>
                </c:pt>
                <c:pt idx="1969">
                  <c:v>4.9432999999999998E-2</c:v>
                </c:pt>
                <c:pt idx="1970">
                  <c:v>4.9512E-2</c:v>
                </c:pt>
                <c:pt idx="1971">
                  <c:v>4.9707000000000001E-2</c:v>
                </c:pt>
                <c:pt idx="1972">
                  <c:v>5.0152999999999996E-2</c:v>
                </c:pt>
                <c:pt idx="1973">
                  <c:v>5.0263000000000002E-2</c:v>
                </c:pt>
                <c:pt idx="1974">
                  <c:v>5.0465000000000003E-2</c:v>
                </c:pt>
                <c:pt idx="1975">
                  <c:v>5.0837E-2</c:v>
                </c:pt>
                <c:pt idx="1976">
                  <c:v>5.0224000000000005E-2</c:v>
                </c:pt>
                <c:pt idx="1977">
                  <c:v>4.9169999999999998E-2</c:v>
                </c:pt>
                <c:pt idx="1978">
                  <c:v>4.9335000000000004E-2</c:v>
                </c:pt>
                <c:pt idx="1979">
                  <c:v>4.9335000000000004E-2</c:v>
                </c:pt>
                <c:pt idx="1980">
                  <c:v>4.8852E-2</c:v>
                </c:pt>
                <c:pt idx="1981">
                  <c:v>4.8695000000000002E-2</c:v>
                </c:pt>
                <c:pt idx="1982">
                  <c:v>4.8548999999999995E-2</c:v>
                </c:pt>
                <c:pt idx="1983">
                  <c:v>4.9648000000000005E-2</c:v>
                </c:pt>
                <c:pt idx="1984">
                  <c:v>4.9724999999999998E-2</c:v>
                </c:pt>
                <c:pt idx="1985">
                  <c:v>4.9286999999999997E-2</c:v>
                </c:pt>
                <c:pt idx="1986">
                  <c:v>4.9276999999999994E-2</c:v>
                </c:pt>
                <c:pt idx="1987">
                  <c:v>4.9071999999999998E-2</c:v>
                </c:pt>
                <c:pt idx="1988">
                  <c:v>4.9165E-2</c:v>
                </c:pt>
                <c:pt idx="1989">
                  <c:v>4.9554999999999995E-2</c:v>
                </c:pt>
                <c:pt idx="1990">
                  <c:v>4.9488000000000004E-2</c:v>
                </c:pt>
                <c:pt idx="1991">
                  <c:v>4.9316000000000006E-2</c:v>
                </c:pt>
                <c:pt idx="1992">
                  <c:v>4.9146000000000002E-2</c:v>
                </c:pt>
                <c:pt idx="1993">
                  <c:v>4.9412999999999999E-2</c:v>
                </c:pt>
                <c:pt idx="1994">
                  <c:v>4.9374000000000001E-2</c:v>
                </c:pt>
                <c:pt idx="1995">
                  <c:v>4.8952999999999997E-2</c:v>
                </c:pt>
                <c:pt idx="1996">
                  <c:v>4.8600000000000004E-2</c:v>
                </c:pt>
                <c:pt idx="1997">
                  <c:v>4.8398000000000004E-2</c:v>
                </c:pt>
                <c:pt idx="1998">
                  <c:v>4.8463000000000006E-2</c:v>
                </c:pt>
                <c:pt idx="1999">
                  <c:v>4.8570000000000002E-2</c:v>
                </c:pt>
                <c:pt idx="2000">
                  <c:v>4.8141999999999997E-2</c:v>
                </c:pt>
                <c:pt idx="2001">
                  <c:v>4.7666000000000007E-2</c:v>
                </c:pt>
                <c:pt idx="2002">
                  <c:v>4.7933000000000003E-2</c:v>
                </c:pt>
                <c:pt idx="2003">
                  <c:v>4.7933000000000003E-2</c:v>
                </c:pt>
                <c:pt idx="2004">
                  <c:v>4.8034E-2</c:v>
                </c:pt>
                <c:pt idx="2005">
                  <c:v>4.7865000000000005E-2</c:v>
                </c:pt>
                <c:pt idx="2006">
                  <c:v>4.7622999999999999E-2</c:v>
                </c:pt>
                <c:pt idx="2007">
                  <c:v>4.7622999999999999E-2</c:v>
                </c:pt>
                <c:pt idx="2008">
                  <c:v>4.6954000000000003E-2</c:v>
                </c:pt>
                <c:pt idx="2009">
                  <c:v>4.6432000000000001E-2</c:v>
                </c:pt>
                <c:pt idx="2010">
                  <c:v>4.5710000000000001E-2</c:v>
                </c:pt>
                <c:pt idx="2011">
                  <c:v>4.5599999999999995E-2</c:v>
                </c:pt>
                <c:pt idx="2012">
                  <c:v>4.5499999999999999E-2</c:v>
                </c:pt>
                <c:pt idx="2013">
                  <c:v>4.4741999999999997E-2</c:v>
                </c:pt>
                <c:pt idx="2014">
                  <c:v>4.4500000000000005E-2</c:v>
                </c:pt>
                <c:pt idx="2015">
                  <c:v>4.4600000000000001E-2</c:v>
                </c:pt>
                <c:pt idx="2016">
                  <c:v>4.4139999999999999E-2</c:v>
                </c:pt>
                <c:pt idx="2017">
                  <c:v>4.4207000000000003E-2</c:v>
                </c:pt>
                <c:pt idx="2018">
                  <c:v>4.4109999999999996E-2</c:v>
                </c:pt>
                <c:pt idx="2019">
                  <c:v>4.3993999999999998E-2</c:v>
                </c:pt>
                <c:pt idx="2020">
                  <c:v>4.3899999999999995E-2</c:v>
                </c:pt>
                <c:pt idx="2021">
                  <c:v>4.3937999999999998E-2</c:v>
                </c:pt>
                <c:pt idx="2022">
                  <c:v>4.3867999999999997E-2</c:v>
                </c:pt>
                <c:pt idx="2023">
                  <c:v>4.3459999999999999E-2</c:v>
                </c:pt>
                <c:pt idx="2024">
                  <c:v>4.3715999999999998E-2</c:v>
                </c:pt>
                <c:pt idx="2025">
                  <c:v>4.3715999999999998E-2</c:v>
                </c:pt>
                <c:pt idx="2026">
                  <c:v>4.3799999999999999E-2</c:v>
                </c:pt>
                <c:pt idx="2027">
                  <c:v>4.3442000000000001E-2</c:v>
                </c:pt>
                <c:pt idx="2028">
                  <c:v>4.3326999999999997E-2</c:v>
                </c:pt>
                <c:pt idx="2029">
                  <c:v>4.2470000000000001E-2</c:v>
                </c:pt>
                <c:pt idx="2030">
                  <c:v>4.1825000000000001E-2</c:v>
                </c:pt>
                <c:pt idx="2031">
                  <c:v>4.2000000000000003E-2</c:v>
                </c:pt>
                <c:pt idx="2032">
                  <c:v>4.2366000000000001E-2</c:v>
                </c:pt>
                <c:pt idx="2033">
                  <c:v>4.2846999999999996E-2</c:v>
                </c:pt>
                <c:pt idx="2034">
                  <c:v>4.3075000000000002E-2</c:v>
                </c:pt>
                <c:pt idx="2035">
                  <c:v>4.3787E-2</c:v>
                </c:pt>
                <c:pt idx="2036">
                  <c:v>4.3673000000000003E-2</c:v>
                </c:pt>
                <c:pt idx="2037">
                  <c:v>4.3259999999999993E-2</c:v>
                </c:pt>
                <c:pt idx="2038">
                  <c:v>4.2941E-2</c:v>
                </c:pt>
                <c:pt idx="2039">
                  <c:v>4.2495000000000005E-2</c:v>
                </c:pt>
                <c:pt idx="2040">
                  <c:v>4.1799000000000003E-2</c:v>
                </c:pt>
                <c:pt idx="2041">
                  <c:v>4.2111000000000003E-2</c:v>
                </c:pt>
                <c:pt idx="2042">
                  <c:v>4.2028999999999997E-2</c:v>
                </c:pt>
                <c:pt idx="2043">
                  <c:v>4.2514999999999997E-2</c:v>
                </c:pt>
                <c:pt idx="2044">
                  <c:v>4.2468000000000006E-2</c:v>
                </c:pt>
                <c:pt idx="2045">
                  <c:v>4.2495000000000005E-2</c:v>
                </c:pt>
                <c:pt idx="2046">
                  <c:v>4.2599999999999999E-2</c:v>
                </c:pt>
                <c:pt idx="2047">
                  <c:v>4.2599999999999999E-2</c:v>
                </c:pt>
                <c:pt idx="2048">
                  <c:v>4.2384000000000005E-2</c:v>
                </c:pt>
                <c:pt idx="2049">
                  <c:v>4.24E-2</c:v>
                </c:pt>
                <c:pt idx="2050">
                  <c:v>4.2500000000000003E-2</c:v>
                </c:pt>
                <c:pt idx="2051">
                  <c:v>4.2599999999999999E-2</c:v>
                </c:pt>
                <c:pt idx="2052">
                  <c:v>4.2699999999999995E-2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B5-43A0-A896-0B5AAB2146D6}"/>
            </c:ext>
          </c:extLst>
        </c:ser>
        <c:ser>
          <c:idx val="1"/>
          <c:order val="1"/>
          <c:tx>
            <c:strRef>
              <c:f>'DILMA TAXAS'!$G$1</c:f>
              <c:strCache>
                <c:ptCount val="1"/>
                <c:pt idx="0">
                  <c:v>NTN-B 15/05/35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'DILMA TAXAS'!$E$2:$E$2054</c:f>
              <c:numCache>
                <c:formatCode>m/d/yyyy</c:formatCode>
                <c:ptCount val="2053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40611</c:v>
                </c:pt>
                <c:pt idx="46">
                  <c:v>40612</c:v>
                </c:pt>
                <c:pt idx="47">
                  <c:v>40613</c:v>
                </c:pt>
                <c:pt idx="48">
                  <c:v>40616</c:v>
                </c:pt>
                <c:pt idx="49">
                  <c:v>40617</c:v>
                </c:pt>
                <c:pt idx="50">
                  <c:v>40618</c:v>
                </c:pt>
                <c:pt idx="51">
                  <c:v>40619</c:v>
                </c:pt>
                <c:pt idx="52">
                  <c:v>40620</c:v>
                </c:pt>
                <c:pt idx="53">
                  <c:v>40623</c:v>
                </c:pt>
                <c:pt idx="54">
                  <c:v>40624</c:v>
                </c:pt>
                <c:pt idx="55">
                  <c:v>40625</c:v>
                </c:pt>
                <c:pt idx="56">
                  <c:v>40626</c:v>
                </c:pt>
                <c:pt idx="57">
                  <c:v>40627</c:v>
                </c:pt>
                <c:pt idx="58">
                  <c:v>40630</c:v>
                </c:pt>
                <c:pt idx="59">
                  <c:v>40631</c:v>
                </c:pt>
                <c:pt idx="60">
                  <c:v>40632</c:v>
                </c:pt>
                <c:pt idx="61">
                  <c:v>40633</c:v>
                </c:pt>
                <c:pt idx="62">
                  <c:v>40634</c:v>
                </c:pt>
                <c:pt idx="63">
                  <c:v>40637</c:v>
                </c:pt>
                <c:pt idx="64">
                  <c:v>40638</c:v>
                </c:pt>
                <c:pt idx="65">
                  <c:v>40639</c:v>
                </c:pt>
                <c:pt idx="66">
                  <c:v>40640</c:v>
                </c:pt>
                <c:pt idx="67">
                  <c:v>40641</c:v>
                </c:pt>
                <c:pt idx="68">
                  <c:v>40644</c:v>
                </c:pt>
                <c:pt idx="69">
                  <c:v>40645</c:v>
                </c:pt>
                <c:pt idx="70">
                  <c:v>40646</c:v>
                </c:pt>
                <c:pt idx="71">
                  <c:v>40647</c:v>
                </c:pt>
                <c:pt idx="72">
                  <c:v>40648</c:v>
                </c:pt>
                <c:pt idx="73">
                  <c:v>40651</c:v>
                </c:pt>
                <c:pt idx="74">
                  <c:v>40652</c:v>
                </c:pt>
                <c:pt idx="75">
                  <c:v>40653</c:v>
                </c:pt>
                <c:pt idx="76">
                  <c:v>40658</c:v>
                </c:pt>
                <c:pt idx="77">
                  <c:v>40659</c:v>
                </c:pt>
                <c:pt idx="78">
                  <c:v>40660</c:v>
                </c:pt>
                <c:pt idx="79">
                  <c:v>40661</c:v>
                </c:pt>
                <c:pt idx="80">
                  <c:v>40662</c:v>
                </c:pt>
                <c:pt idx="81">
                  <c:v>40665</c:v>
                </c:pt>
                <c:pt idx="82">
                  <c:v>40666</c:v>
                </c:pt>
                <c:pt idx="83">
                  <c:v>40667</c:v>
                </c:pt>
                <c:pt idx="84">
                  <c:v>40668</c:v>
                </c:pt>
                <c:pt idx="85">
                  <c:v>40669</c:v>
                </c:pt>
                <c:pt idx="86">
                  <c:v>40672</c:v>
                </c:pt>
                <c:pt idx="87">
                  <c:v>40673</c:v>
                </c:pt>
                <c:pt idx="88">
                  <c:v>40674</c:v>
                </c:pt>
                <c:pt idx="89">
                  <c:v>40675</c:v>
                </c:pt>
                <c:pt idx="90">
                  <c:v>40676</c:v>
                </c:pt>
                <c:pt idx="91">
                  <c:v>40679</c:v>
                </c:pt>
                <c:pt idx="92">
                  <c:v>40680</c:v>
                </c:pt>
                <c:pt idx="93">
                  <c:v>40681</c:v>
                </c:pt>
                <c:pt idx="94">
                  <c:v>40682</c:v>
                </c:pt>
                <c:pt idx="95">
                  <c:v>40683</c:v>
                </c:pt>
                <c:pt idx="96">
                  <c:v>40686</c:v>
                </c:pt>
                <c:pt idx="97">
                  <c:v>40687</c:v>
                </c:pt>
                <c:pt idx="98">
                  <c:v>40688</c:v>
                </c:pt>
                <c:pt idx="99">
                  <c:v>40689</c:v>
                </c:pt>
                <c:pt idx="100">
                  <c:v>40690</c:v>
                </c:pt>
                <c:pt idx="101">
                  <c:v>40693</c:v>
                </c:pt>
                <c:pt idx="102">
                  <c:v>40694</c:v>
                </c:pt>
                <c:pt idx="103">
                  <c:v>40695</c:v>
                </c:pt>
                <c:pt idx="104">
                  <c:v>40696</c:v>
                </c:pt>
                <c:pt idx="105">
                  <c:v>40697</c:v>
                </c:pt>
                <c:pt idx="106">
                  <c:v>40700</c:v>
                </c:pt>
                <c:pt idx="107">
                  <c:v>40701</c:v>
                </c:pt>
                <c:pt idx="108">
                  <c:v>40702</c:v>
                </c:pt>
                <c:pt idx="109">
                  <c:v>40703</c:v>
                </c:pt>
                <c:pt idx="110">
                  <c:v>40704</c:v>
                </c:pt>
                <c:pt idx="111">
                  <c:v>40707</c:v>
                </c:pt>
                <c:pt idx="112">
                  <c:v>40708</c:v>
                </c:pt>
                <c:pt idx="113">
                  <c:v>40709</c:v>
                </c:pt>
                <c:pt idx="114">
                  <c:v>40710</c:v>
                </c:pt>
                <c:pt idx="115">
                  <c:v>40711</c:v>
                </c:pt>
                <c:pt idx="116">
                  <c:v>40714</c:v>
                </c:pt>
                <c:pt idx="117">
                  <c:v>40715</c:v>
                </c:pt>
                <c:pt idx="118">
                  <c:v>40716</c:v>
                </c:pt>
                <c:pt idx="119">
                  <c:v>40718</c:v>
                </c:pt>
                <c:pt idx="120">
                  <c:v>40721</c:v>
                </c:pt>
                <c:pt idx="121">
                  <c:v>40722</c:v>
                </c:pt>
                <c:pt idx="122">
                  <c:v>40723</c:v>
                </c:pt>
                <c:pt idx="123">
                  <c:v>40724</c:v>
                </c:pt>
                <c:pt idx="124">
                  <c:v>40725</c:v>
                </c:pt>
                <c:pt idx="125">
                  <c:v>40728</c:v>
                </c:pt>
                <c:pt idx="126">
                  <c:v>40729</c:v>
                </c:pt>
                <c:pt idx="127">
                  <c:v>40730</c:v>
                </c:pt>
                <c:pt idx="128">
                  <c:v>40731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40791</c:v>
                </c:pt>
                <c:pt idx="171">
                  <c:v>40792</c:v>
                </c:pt>
                <c:pt idx="172">
                  <c:v>40794</c:v>
                </c:pt>
                <c:pt idx="173">
                  <c:v>40795</c:v>
                </c:pt>
                <c:pt idx="174">
                  <c:v>40798</c:v>
                </c:pt>
                <c:pt idx="175">
                  <c:v>40799</c:v>
                </c:pt>
                <c:pt idx="176">
                  <c:v>40800</c:v>
                </c:pt>
                <c:pt idx="177">
                  <c:v>40801</c:v>
                </c:pt>
                <c:pt idx="178">
                  <c:v>40802</c:v>
                </c:pt>
                <c:pt idx="179">
                  <c:v>40805</c:v>
                </c:pt>
                <c:pt idx="180">
                  <c:v>40806</c:v>
                </c:pt>
                <c:pt idx="181">
                  <c:v>40807</c:v>
                </c:pt>
                <c:pt idx="182">
                  <c:v>40808</c:v>
                </c:pt>
                <c:pt idx="183">
                  <c:v>40809</c:v>
                </c:pt>
                <c:pt idx="184">
                  <c:v>40812</c:v>
                </c:pt>
                <c:pt idx="185">
                  <c:v>40813</c:v>
                </c:pt>
                <c:pt idx="186">
                  <c:v>40814</c:v>
                </c:pt>
                <c:pt idx="187">
                  <c:v>40815</c:v>
                </c:pt>
                <c:pt idx="188">
                  <c:v>40816</c:v>
                </c:pt>
                <c:pt idx="189">
                  <c:v>40819</c:v>
                </c:pt>
                <c:pt idx="190">
                  <c:v>40820</c:v>
                </c:pt>
                <c:pt idx="191">
                  <c:v>40821</c:v>
                </c:pt>
                <c:pt idx="192">
                  <c:v>40822</c:v>
                </c:pt>
                <c:pt idx="193">
                  <c:v>40823</c:v>
                </c:pt>
                <c:pt idx="194">
                  <c:v>40826</c:v>
                </c:pt>
                <c:pt idx="195">
                  <c:v>40827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40850</c:v>
                </c:pt>
                <c:pt idx="211">
                  <c:v>40851</c:v>
                </c:pt>
                <c:pt idx="212">
                  <c:v>40854</c:v>
                </c:pt>
                <c:pt idx="213">
                  <c:v>40855</c:v>
                </c:pt>
                <c:pt idx="214">
                  <c:v>40856</c:v>
                </c:pt>
                <c:pt idx="215">
                  <c:v>40857</c:v>
                </c:pt>
                <c:pt idx="216">
                  <c:v>40858</c:v>
                </c:pt>
                <c:pt idx="217">
                  <c:v>40861</c:v>
                </c:pt>
                <c:pt idx="218">
                  <c:v>40863</c:v>
                </c:pt>
                <c:pt idx="219">
                  <c:v>40864</c:v>
                </c:pt>
                <c:pt idx="220">
                  <c:v>40865</c:v>
                </c:pt>
                <c:pt idx="221">
                  <c:v>40868</c:v>
                </c:pt>
                <c:pt idx="222">
                  <c:v>40869</c:v>
                </c:pt>
                <c:pt idx="223">
                  <c:v>40870</c:v>
                </c:pt>
                <c:pt idx="224">
                  <c:v>40871</c:v>
                </c:pt>
                <c:pt idx="225">
                  <c:v>40872</c:v>
                </c:pt>
                <c:pt idx="226">
                  <c:v>40875</c:v>
                </c:pt>
                <c:pt idx="227">
                  <c:v>40876</c:v>
                </c:pt>
                <c:pt idx="228">
                  <c:v>40877</c:v>
                </c:pt>
                <c:pt idx="229">
                  <c:v>40878</c:v>
                </c:pt>
                <c:pt idx="230">
                  <c:v>40879</c:v>
                </c:pt>
                <c:pt idx="231">
                  <c:v>40882</c:v>
                </c:pt>
                <c:pt idx="232">
                  <c:v>40883</c:v>
                </c:pt>
                <c:pt idx="233">
                  <c:v>40884</c:v>
                </c:pt>
                <c:pt idx="234">
                  <c:v>40885</c:v>
                </c:pt>
                <c:pt idx="235">
                  <c:v>40886</c:v>
                </c:pt>
                <c:pt idx="236">
                  <c:v>40889</c:v>
                </c:pt>
                <c:pt idx="237">
                  <c:v>40890</c:v>
                </c:pt>
                <c:pt idx="238">
                  <c:v>40891</c:v>
                </c:pt>
                <c:pt idx="239">
                  <c:v>40892</c:v>
                </c:pt>
                <c:pt idx="240">
                  <c:v>40893</c:v>
                </c:pt>
                <c:pt idx="241">
                  <c:v>40896</c:v>
                </c:pt>
                <c:pt idx="242">
                  <c:v>40897</c:v>
                </c:pt>
                <c:pt idx="243">
                  <c:v>40898</c:v>
                </c:pt>
                <c:pt idx="244">
                  <c:v>40899</c:v>
                </c:pt>
                <c:pt idx="245">
                  <c:v>40900</c:v>
                </c:pt>
                <c:pt idx="246">
                  <c:v>40903</c:v>
                </c:pt>
                <c:pt idx="247">
                  <c:v>40904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40910</c:v>
                </c:pt>
                <c:pt idx="252">
                  <c:v>40911</c:v>
                </c:pt>
                <c:pt idx="253">
                  <c:v>40912</c:v>
                </c:pt>
                <c:pt idx="254">
                  <c:v>40913</c:v>
                </c:pt>
                <c:pt idx="255">
                  <c:v>40914</c:v>
                </c:pt>
                <c:pt idx="256">
                  <c:v>40917</c:v>
                </c:pt>
                <c:pt idx="257">
                  <c:v>40918</c:v>
                </c:pt>
                <c:pt idx="258">
                  <c:v>40919</c:v>
                </c:pt>
                <c:pt idx="259">
                  <c:v>40920</c:v>
                </c:pt>
                <c:pt idx="260">
                  <c:v>40921</c:v>
                </c:pt>
                <c:pt idx="261">
                  <c:v>40924</c:v>
                </c:pt>
                <c:pt idx="262">
                  <c:v>40925</c:v>
                </c:pt>
                <c:pt idx="263">
                  <c:v>40926</c:v>
                </c:pt>
                <c:pt idx="264">
                  <c:v>40927</c:v>
                </c:pt>
                <c:pt idx="265">
                  <c:v>40928</c:v>
                </c:pt>
                <c:pt idx="266">
                  <c:v>40931</c:v>
                </c:pt>
                <c:pt idx="267">
                  <c:v>40932</c:v>
                </c:pt>
                <c:pt idx="268">
                  <c:v>40933</c:v>
                </c:pt>
                <c:pt idx="269">
                  <c:v>40934</c:v>
                </c:pt>
                <c:pt idx="270">
                  <c:v>40935</c:v>
                </c:pt>
                <c:pt idx="271">
                  <c:v>40938</c:v>
                </c:pt>
                <c:pt idx="272">
                  <c:v>40939</c:v>
                </c:pt>
                <c:pt idx="273">
                  <c:v>40940</c:v>
                </c:pt>
                <c:pt idx="274">
                  <c:v>40941</c:v>
                </c:pt>
                <c:pt idx="275">
                  <c:v>40942</c:v>
                </c:pt>
                <c:pt idx="276">
                  <c:v>40945</c:v>
                </c:pt>
                <c:pt idx="277">
                  <c:v>40946</c:v>
                </c:pt>
                <c:pt idx="278">
                  <c:v>40947</c:v>
                </c:pt>
                <c:pt idx="279">
                  <c:v>40948</c:v>
                </c:pt>
                <c:pt idx="280">
                  <c:v>40949</c:v>
                </c:pt>
                <c:pt idx="281">
                  <c:v>40952</c:v>
                </c:pt>
                <c:pt idx="282">
                  <c:v>40953</c:v>
                </c:pt>
                <c:pt idx="283">
                  <c:v>40954</c:v>
                </c:pt>
                <c:pt idx="284">
                  <c:v>40955</c:v>
                </c:pt>
                <c:pt idx="285">
                  <c:v>40956</c:v>
                </c:pt>
                <c:pt idx="286">
                  <c:v>40961</c:v>
                </c:pt>
                <c:pt idx="287">
                  <c:v>40962</c:v>
                </c:pt>
                <c:pt idx="288">
                  <c:v>40963</c:v>
                </c:pt>
                <c:pt idx="289">
                  <c:v>40966</c:v>
                </c:pt>
                <c:pt idx="290">
                  <c:v>40967</c:v>
                </c:pt>
                <c:pt idx="291">
                  <c:v>40968</c:v>
                </c:pt>
                <c:pt idx="292">
                  <c:v>40969</c:v>
                </c:pt>
                <c:pt idx="293">
                  <c:v>40970</c:v>
                </c:pt>
                <c:pt idx="294">
                  <c:v>40973</c:v>
                </c:pt>
                <c:pt idx="295">
                  <c:v>40974</c:v>
                </c:pt>
                <c:pt idx="296">
                  <c:v>40975</c:v>
                </c:pt>
                <c:pt idx="297">
                  <c:v>40976</c:v>
                </c:pt>
                <c:pt idx="298">
                  <c:v>40977</c:v>
                </c:pt>
                <c:pt idx="299">
                  <c:v>40980</c:v>
                </c:pt>
                <c:pt idx="300">
                  <c:v>40981</c:v>
                </c:pt>
                <c:pt idx="301">
                  <c:v>40982</c:v>
                </c:pt>
                <c:pt idx="302">
                  <c:v>40983</c:v>
                </c:pt>
                <c:pt idx="303">
                  <c:v>40984</c:v>
                </c:pt>
                <c:pt idx="304">
                  <c:v>40987</c:v>
                </c:pt>
                <c:pt idx="305">
                  <c:v>40988</c:v>
                </c:pt>
                <c:pt idx="306">
                  <c:v>40989</c:v>
                </c:pt>
                <c:pt idx="307">
                  <c:v>40990</c:v>
                </c:pt>
                <c:pt idx="308">
                  <c:v>40991</c:v>
                </c:pt>
                <c:pt idx="309">
                  <c:v>40994</c:v>
                </c:pt>
                <c:pt idx="310">
                  <c:v>40995</c:v>
                </c:pt>
                <c:pt idx="311">
                  <c:v>40996</c:v>
                </c:pt>
                <c:pt idx="312">
                  <c:v>40997</c:v>
                </c:pt>
                <c:pt idx="313">
                  <c:v>40998</c:v>
                </c:pt>
                <c:pt idx="314">
                  <c:v>41001</c:v>
                </c:pt>
                <c:pt idx="315">
                  <c:v>41002</c:v>
                </c:pt>
                <c:pt idx="316">
                  <c:v>41003</c:v>
                </c:pt>
                <c:pt idx="317">
                  <c:v>41004</c:v>
                </c:pt>
                <c:pt idx="318">
                  <c:v>41008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41031</c:v>
                </c:pt>
                <c:pt idx="335">
                  <c:v>41032</c:v>
                </c:pt>
                <c:pt idx="336">
                  <c:v>41033</c:v>
                </c:pt>
                <c:pt idx="337">
                  <c:v>41036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41064</c:v>
                </c:pt>
                <c:pt idx="358">
                  <c:v>41065</c:v>
                </c:pt>
                <c:pt idx="359">
                  <c:v>41066</c:v>
                </c:pt>
                <c:pt idx="360">
                  <c:v>41068</c:v>
                </c:pt>
                <c:pt idx="361">
                  <c:v>41071</c:v>
                </c:pt>
                <c:pt idx="362">
                  <c:v>41072</c:v>
                </c:pt>
                <c:pt idx="363">
                  <c:v>41073</c:v>
                </c:pt>
                <c:pt idx="364">
                  <c:v>41074</c:v>
                </c:pt>
                <c:pt idx="365">
                  <c:v>41075</c:v>
                </c:pt>
                <c:pt idx="366">
                  <c:v>41078</c:v>
                </c:pt>
                <c:pt idx="367">
                  <c:v>41079</c:v>
                </c:pt>
                <c:pt idx="368">
                  <c:v>41080</c:v>
                </c:pt>
                <c:pt idx="369">
                  <c:v>41081</c:v>
                </c:pt>
                <c:pt idx="370">
                  <c:v>41082</c:v>
                </c:pt>
                <c:pt idx="371">
                  <c:v>41085</c:v>
                </c:pt>
                <c:pt idx="372">
                  <c:v>41086</c:v>
                </c:pt>
                <c:pt idx="373">
                  <c:v>41087</c:v>
                </c:pt>
                <c:pt idx="374">
                  <c:v>41088</c:v>
                </c:pt>
                <c:pt idx="375">
                  <c:v>41089</c:v>
                </c:pt>
                <c:pt idx="376">
                  <c:v>41092</c:v>
                </c:pt>
                <c:pt idx="377">
                  <c:v>41093</c:v>
                </c:pt>
                <c:pt idx="378">
                  <c:v>41094</c:v>
                </c:pt>
                <c:pt idx="379">
                  <c:v>41095</c:v>
                </c:pt>
                <c:pt idx="380">
                  <c:v>41096</c:v>
                </c:pt>
                <c:pt idx="381">
                  <c:v>41099</c:v>
                </c:pt>
                <c:pt idx="382">
                  <c:v>41100</c:v>
                </c:pt>
                <c:pt idx="383">
                  <c:v>41101</c:v>
                </c:pt>
                <c:pt idx="384">
                  <c:v>41102</c:v>
                </c:pt>
                <c:pt idx="385">
                  <c:v>41103</c:v>
                </c:pt>
                <c:pt idx="386">
                  <c:v>41106</c:v>
                </c:pt>
                <c:pt idx="387">
                  <c:v>41107</c:v>
                </c:pt>
                <c:pt idx="388">
                  <c:v>41108</c:v>
                </c:pt>
                <c:pt idx="389">
                  <c:v>41109</c:v>
                </c:pt>
                <c:pt idx="390">
                  <c:v>41110</c:v>
                </c:pt>
                <c:pt idx="391">
                  <c:v>41113</c:v>
                </c:pt>
                <c:pt idx="392">
                  <c:v>41114</c:v>
                </c:pt>
                <c:pt idx="393">
                  <c:v>41115</c:v>
                </c:pt>
                <c:pt idx="394">
                  <c:v>41116</c:v>
                </c:pt>
                <c:pt idx="395">
                  <c:v>41117</c:v>
                </c:pt>
                <c:pt idx="396">
                  <c:v>41120</c:v>
                </c:pt>
                <c:pt idx="397">
                  <c:v>41121</c:v>
                </c:pt>
                <c:pt idx="398">
                  <c:v>41122</c:v>
                </c:pt>
                <c:pt idx="399">
                  <c:v>41123</c:v>
                </c:pt>
                <c:pt idx="400">
                  <c:v>41124</c:v>
                </c:pt>
                <c:pt idx="401">
                  <c:v>41127</c:v>
                </c:pt>
                <c:pt idx="402">
                  <c:v>41128</c:v>
                </c:pt>
                <c:pt idx="403">
                  <c:v>41129</c:v>
                </c:pt>
                <c:pt idx="404">
                  <c:v>41130</c:v>
                </c:pt>
                <c:pt idx="405">
                  <c:v>41131</c:v>
                </c:pt>
                <c:pt idx="406">
                  <c:v>41134</c:v>
                </c:pt>
                <c:pt idx="407">
                  <c:v>41135</c:v>
                </c:pt>
                <c:pt idx="408">
                  <c:v>41136</c:v>
                </c:pt>
                <c:pt idx="409">
                  <c:v>41137</c:v>
                </c:pt>
                <c:pt idx="410">
                  <c:v>41138</c:v>
                </c:pt>
                <c:pt idx="411">
                  <c:v>41141</c:v>
                </c:pt>
                <c:pt idx="412">
                  <c:v>41142</c:v>
                </c:pt>
                <c:pt idx="413">
                  <c:v>41143</c:v>
                </c:pt>
                <c:pt idx="414">
                  <c:v>41144</c:v>
                </c:pt>
                <c:pt idx="415">
                  <c:v>41145</c:v>
                </c:pt>
                <c:pt idx="416">
                  <c:v>41148</c:v>
                </c:pt>
                <c:pt idx="417">
                  <c:v>41149</c:v>
                </c:pt>
                <c:pt idx="418">
                  <c:v>41150</c:v>
                </c:pt>
                <c:pt idx="419">
                  <c:v>41151</c:v>
                </c:pt>
                <c:pt idx="420">
                  <c:v>41152</c:v>
                </c:pt>
                <c:pt idx="421">
                  <c:v>41155</c:v>
                </c:pt>
                <c:pt idx="422">
                  <c:v>41156</c:v>
                </c:pt>
                <c:pt idx="423">
                  <c:v>41157</c:v>
                </c:pt>
                <c:pt idx="424">
                  <c:v>41158</c:v>
                </c:pt>
                <c:pt idx="425">
                  <c:v>41162</c:v>
                </c:pt>
                <c:pt idx="426">
                  <c:v>41163</c:v>
                </c:pt>
                <c:pt idx="427">
                  <c:v>41164</c:v>
                </c:pt>
                <c:pt idx="428">
                  <c:v>41165</c:v>
                </c:pt>
                <c:pt idx="429">
                  <c:v>41166</c:v>
                </c:pt>
                <c:pt idx="430">
                  <c:v>41169</c:v>
                </c:pt>
                <c:pt idx="431">
                  <c:v>41170</c:v>
                </c:pt>
                <c:pt idx="432">
                  <c:v>41171</c:v>
                </c:pt>
                <c:pt idx="433">
                  <c:v>41172</c:v>
                </c:pt>
                <c:pt idx="434">
                  <c:v>41173</c:v>
                </c:pt>
                <c:pt idx="435">
                  <c:v>41176</c:v>
                </c:pt>
                <c:pt idx="436">
                  <c:v>41177</c:v>
                </c:pt>
                <c:pt idx="437">
                  <c:v>41178</c:v>
                </c:pt>
                <c:pt idx="438">
                  <c:v>41179</c:v>
                </c:pt>
                <c:pt idx="439">
                  <c:v>41180</c:v>
                </c:pt>
                <c:pt idx="440">
                  <c:v>41183</c:v>
                </c:pt>
                <c:pt idx="441">
                  <c:v>41184</c:v>
                </c:pt>
                <c:pt idx="442">
                  <c:v>41185</c:v>
                </c:pt>
                <c:pt idx="443">
                  <c:v>41186</c:v>
                </c:pt>
                <c:pt idx="444">
                  <c:v>41187</c:v>
                </c:pt>
                <c:pt idx="445">
                  <c:v>41190</c:v>
                </c:pt>
                <c:pt idx="446">
                  <c:v>41191</c:v>
                </c:pt>
                <c:pt idx="447">
                  <c:v>41192</c:v>
                </c:pt>
                <c:pt idx="448">
                  <c:v>41193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41218</c:v>
                </c:pt>
                <c:pt idx="464">
                  <c:v>41219</c:v>
                </c:pt>
                <c:pt idx="465">
                  <c:v>41220</c:v>
                </c:pt>
                <c:pt idx="466">
                  <c:v>41221</c:v>
                </c:pt>
                <c:pt idx="467">
                  <c:v>41222</c:v>
                </c:pt>
                <c:pt idx="468">
                  <c:v>41225</c:v>
                </c:pt>
                <c:pt idx="469">
                  <c:v>41226</c:v>
                </c:pt>
                <c:pt idx="470">
                  <c:v>41227</c:v>
                </c:pt>
                <c:pt idx="471">
                  <c:v>41229</c:v>
                </c:pt>
                <c:pt idx="472">
                  <c:v>41232</c:v>
                </c:pt>
                <c:pt idx="473">
                  <c:v>41233</c:v>
                </c:pt>
                <c:pt idx="474">
                  <c:v>41234</c:v>
                </c:pt>
                <c:pt idx="475">
                  <c:v>41235</c:v>
                </c:pt>
                <c:pt idx="476">
                  <c:v>41236</c:v>
                </c:pt>
                <c:pt idx="477">
                  <c:v>41239</c:v>
                </c:pt>
                <c:pt idx="478">
                  <c:v>41240</c:v>
                </c:pt>
                <c:pt idx="479">
                  <c:v>41241</c:v>
                </c:pt>
                <c:pt idx="480">
                  <c:v>41242</c:v>
                </c:pt>
                <c:pt idx="481">
                  <c:v>41243</c:v>
                </c:pt>
                <c:pt idx="482">
                  <c:v>41246</c:v>
                </c:pt>
                <c:pt idx="483">
                  <c:v>41247</c:v>
                </c:pt>
                <c:pt idx="484">
                  <c:v>41248</c:v>
                </c:pt>
                <c:pt idx="485">
                  <c:v>41249</c:v>
                </c:pt>
                <c:pt idx="486">
                  <c:v>41250</c:v>
                </c:pt>
                <c:pt idx="487">
                  <c:v>41253</c:v>
                </c:pt>
                <c:pt idx="488">
                  <c:v>41254</c:v>
                </c:pt>
                <c:pt idx="489">
                  <c:v>41255</c:v>
                </c:pt>
                <c:pt idx="490">
                  <c:v>41256</c:v>
                </c:pt>
                <c:pt idx="491">
                  <c:v>41257</c:v>
                </c:pt>
                <c:pt idx="492">
                  <c:v>41260</c:v>
                </c:pt>
                <c:pt idx="493">
                  <c:v>41261</c:v>
                </c:pt>
                <c:pt idx="494">
                  <c:v>41262</c:v>
                </c:pt>
                <c:pt idx="495">
                  <c:v>41263</c:v>
                </c:pt>
                <c:pt idx="496">
                  <c:v>41264</c:v>
                </c:pt>
                <c:pt idx="497">
                  <c:v>41267</c:v>
                </c:pt>
                <c:pt idx="498">
                  <c:v>41269</c:v>
                </c:pt>
                <c:pt idx="499">
                  <c:v>41270</c:v>
                </c:pt>
                <c:pt idx="500">
                  <c:v>41271</c:v>
                </c:pt>
                <c:pt idx="501">
                  <c:v>41274</c:v>
                </c:pt>
                <c:pt idx="502">
                  <c:v>41276</c:v>
                </c:pt>
                <c:pt idx="503">
                  <c:v>41277</c:v>
                </c:pt>
                <c:pt idx="504">
                  <c:v>41278</c:v>
                </c:pt>
                <c:pt idx="505">
                  <c:v>41281</c:v>
                </c:pt>
                <c:pt idx="506">
                  <c:v>41282</c:v>
                </c:pt>
                <c:pt idx="507">
                  <c:v>41283</c:v>
                </c:pt>
                <c:pt idx="508">
                  <c:v>41284</c:v>
                </c:pt>
                <c:pt idx="509">
                  <c:v>41285</c:v>
                </c:pt>
                <c:pt idx="510">
                  <c:v>41288</c:v>
                </c:pt>
                <c:pt idx="511">
                  <c:v>41289</c:v>
                </c:pt>
                <c:pt idx="512">
                  <c:v>41290</c:v>
                </c:pt>
                <c:pt idx="513">
                  <c:v>41291</c:v>
                </c:pt>
                <c:pt idx="514">
                  <c:v>41292</c:v>
                </c:pt>
                <c:pt idx="515">
                  <c:v>41295</c:v>
                </c:pt>
                <c:pt idx="516">
                  <c:v>41296</c:v>
                </c:pt>
                <c:pt idx="517">
                  <c:v>41297</c:v>
                </c:pt>
                <c:pt idx="518">
                  <c:v>41298</c:v>
                </c:pt>
                <c:pt idx="519">
                  <c:v>41299</c:v>
                </c:pt>
                <c:pt idx="520">
                  <c:v>41302</c:v>
                </c:pt>
                <c:pt idx="521">
                  <c:v>41303</c:v>
                </c:pt>
                <c:pt idx="522">
                  <c:v>41304</c:v>
                </c:pt>
                <c:pt idx="523">
                  <c:v>41305</c:v>
                </c:pt>
                <c:pt idx="524">
                  <c:v>41306</c:v>
                </c:pt>
                <c:pt idx="525">
                  <c:v>41309</c:v>
                </c:pt>
                <c:pt idx="526">
                  <c:v>41310</c:v>
                </c:pt>
                <c:pt idx="527">
                  <c:v>41311</c:v>
                </c:pt>
                <c:pt idx="528">
                  <c:v>41312</c:v>
                </c:pt>
                <c:pt idx="529">
                  <c:v>41313</c:v>
                </c:pt>
                <c:pt idx="530">
                  <c:v>41318</c:v>
                </c:pt>
                <c:pt idx="531">
                  <c:v>41319</c:v>
                </c:pt>
                <c:pt idx="532">
                  <c:v>41320</c:v>
                </c:pt>
                <c:pt idx="533">
                  <c:v>41323</c:v>
                </c:pt>
                <c:pt idx="534">
                  <c:v>41324</c:v>
                </c:pt>
                <c:pt idx="535">
                  <c:v>41325</c:v>
                </c:pt>
                <c:pt idx="536">
                  <c:v>41326</c:v>
                </c:pt>
                <c:pt idx="537">
                  <c:v>41327</c:v>
                </c:pt>
                <c:pt idx="538">
                  <c:v>41330</c:v>
                </c:pt>
                <c:pt idx="539">
                  <c:v>41331</c:v>
                </c:pt>
                <c:pt idx="540">
                  <c:v>41332</c:v>
                </c:pt>
                <c:pt idx="541">
                  <c:v>41333</c:v>
                </c:pt>
                <c:pt idx="542">
                  <c:v>41334</c:v>
                </c:pt>
                <c:pt idx="543">
                  <c:v>41337</c:v>
                </c:pt>
                <c:pt idx="544">
                  <c:v>41338</c:v>
                </c:pt>
                <c:pt idx="545">
                  <c:v>41339</c:v>
                </c:pt>
                <c:pt idx="546">
                  <c:v>41340</c:v>
                </c:pt>
                <c:pt idx="547">
                  <c:v>41341</c:v>
                </c:pt>
                <c:pt idx="548">
                  <c:v>41344</c:v>
                </c:pt>
                <c:pt idx="549">
                  <c:v>41345</c:v>
                </c:pt>
                <c:pt idx="550">
                  <c:v>41346</c:v>
                </c:pt>
                <c:pt idx="551">
                  <c:v>41347</c:v>
                </c:pt>
                <c:pt idx="552">
                  <c:v>41348</c:v>
                </c:pt>
                <c:pt idx="553">
                  <c:v>41351</c:v>
                </c:pt>
                <c:pt idx="554">
                  <c:v>41352</c:v>
                </c:pt>
                <c:pt idx="555">
                  <c:v>41353</c:v>
                </c:pt>
                <c:pt idx="556">
                  <c:v>41354</c:v>
                </c:pt>
                <c:pt idx="557">
                  <c:v>41355</c:v>
                </c:pt>
                <c:pt idx="558">
                  <c:v>41358</c:v>
                </c:pt>
                <c:pt idx="559">
                  <c:v>41359</c:v>
                </c:pt>
                <c:pt idx="560">
                  <c:v>41360</c:v>
                </c:pt>
                <c:pt idx="561">
                  <c:v>41361</c:v>
                </c:pt>
                <c:pt idx="562">
                  <c:v>41365</c:v>
                </c:pt>
                <c:pt idx="563">
                  <c:v>41366</c:v>
                </c:pt>
                <c:pt idx="564">
                  <c:v>41367</c:v>
                </c:pt>
                <c:pt idx="565">
                  <c:v>41368</c:v>
                </c:pt>
                <c:pt idx="566">
                  <c:v>41369</c:v>
                </c:pt>
                <c:pt idx="567">
                  <c:v>41372</c:v>
                </c:pt>
                <c:pt idx="568">
                  <c:v>41373</c:v>
                </c:pt>
                <c:pt idx="569">
                  <c:v>41374</c:v>
                </c:pt>
                <c:pt idx="570">
                  <c:v>41375</c:v>
                </c:pt>
                <c:pt idx="571">
                  <c:v>41376</c:v>
                </c:pt>
                <c:pt idx="572">
                  <c:v>41379</c:v>
                </c:pt>
                <c:pt idx="573">
                  <c:v>41380</c:v>
                </c:pt>
                <c:pt idx="574">
                  <c:v>41381</c:v>
                </c:pt>
                <c:pt idx="575">
                  <c:v>41382</c:v>
                </c:pt>
                <c:pt idx="576">
                  <c:v>41383</c:v>
                </c:pt>
                <c:pt idx="577">
                  <c:v>41386</c:v>
                </c:pt>
                <c:pt idx="578">
                  <c:v>41387</c:v>
                </c:pt>
                <c:pt idx="579">
                  <c:v>41388</c:v>
                </c:pt>
                <c:pt idx="580">
                  <c:v>41389</c:v>
                </c:pt>
                <c:pt idx="581">
                  <c:v>41390</c:v>
                </c:pt>
                <c:pt idx="582">
                  <c:v>41393</c:v>
                </c:pt>
                <c:pt idx="583">
                  <c:v>41394</c:v>
                </c:pt>
                <c:pt idx="584">
                  <c:v>41396</c:v>
                </c:pt>
                <c:pt idx="585">
                  <c:v>41397</c:v>
                </c:pt>
                <c:pt idx="586">
                  <c:v>41400</c:v>
                </c:pt>
                <c:pt idx="587">
                  <c:v>41401</c:v>
                </c:pt>
                <c:pt idx="588">
                  <c:v>41402</c:v>
                </c:pt>
                <c:pt idx="589">
                  <c:v>41403</c:v>
                </c:pt>
                <c:pt idx="590">
                  <c:v>41404</c:v>
                </c:pt>
                <c:pt idx="591">
                  <c:v>41407</c:v>
                </c:pt>
                <c:pt idx="592">
                  <c:v>41408</c:v>
                </c:pt>
                <c:pt idx="593">
                  <c:v>41409</c:v>
                </c:pt>
                <c:pt idx="594">
                  <c:v>41410</c:v>
                </c:pt>
                <c:pt idx="595">
                  <c:v>41411</c:v>
                </c:pt>
                <c:pt idx="596">
                  <c:v>41414</c:v>
                </c:pt>
                <c:pt idx="597">
                  <c:v>41415</c:v>
                </c:pt>
                <c:pt idx="598">
                  <c:v>41416</c:v>
                </c:pt>
                <c:pt idx="599">
                  <c:v>41417</c:v>
                </c:pt>
                <c:pt idx="600">
                  <c:v>41418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41425</c:v>
                </c:pt>
                <c:pt idx="605">
                  <c:v>41428</c:v>
                </c:pt>
                <c:pt idx="606">
                  <c:v>41429</c:v>
                </c:pt>
                <c:pt idx="607">
                  <c:v>41430</c:v>
                </c:pt>
                <c:pt idx="608">
                  <c:v>41431</c:v>
                </c:pt>
                <c:pt idx="609">
                  <c:v>41432</c:v>
                </c:pt>
                <c:pt idx="610">
                  <c:v>41435</c:v>
                </c:pt>
                <c:pt idx="611">
                  <c:v>41436</c:v>
                </c:pt>
                <c:pt idx="612">
                  <c:v>41437</c:v>
                </c:pt>
                <c:pt idx="613">
                  <c:v>41438</c:v>
                </c:pt>
                <c:pt idx="614">
                  <c:v>41439</c:v>
                </c:pt>
                <c:pt idx="615">
                  <c:v>41442</c:v>
                </c:pt>
                <c:pt idx="616">
                  <c:v>41443</c:v>
                </c:pt>
                <c:pt idx="617">
                  <c:v>41444</c:v>
                </c:pt>
                <c:pt idx="618">
                  <c:v>41445</c:v>
                </c:pt>
                <c:pt idx="619">
                  <c:v>41446</c:v>
                </c:pt>
                <c:pt idx="620">
                  <c:v>41449</c:v>
                </c:pt>
                <c:pt idx="621">
                  <c:v>41450</c:v>
                </c:pt>
                <c:pt idx="622">
                  <c:v>41451</c:v>
                </c:pt>
                <c:pt idx="623">
                  <c:v>41452</c:v>
                </c:pt>
                <c:pt idx="624">
                  <c:v>41453</c:v>
                </c:pt>
                <c:pt idx="625">
                  <c:v>41456</c:v>
                </c:pt>
                <c:pt idx="626">
                  <c:v>41457</c:v>
                </c:pt>
                <c:pt idx="627">
                  <c:v>41458</c:v>
                </c:pt>
                <c:pt idx="628">
                  <c:v>41459</c:v>
                </c:pt>
                <c:pt idx="629">
                  <c:v>41460</c:v>
                </c:pt>
                <c:pt idx="630">
                  <c:v>41463</c:v>
                </c:pt>
                <c:pt idx="631">
                  <c:v>41464</c:v>
                </c:pt>
                <c:pt idx="632">
                  <c:v>41465</c:v>
                </c:pt>
                <c:pt idx="633">
                  <c:v>41466</c:v>
                </c:pt>
                <c:pt idx="634">
                  <c:v>41467</c:v>
                </c:pt>
                <c:pt idx="635">
                  <c:v>41470</c:v>
                </c:pt>
                <c:pt idx="636">
                  <c:v>41471</c:v>
                </c:pt>
                <c:pt idx="637">
                  <c:v>41472</c:v>
                </c:pt>
                <c:pt idx="638">
                  <c:v>41473</c:v>
                </c:pt>
                <c:pt idx="639">
                  <c:v>41474</c:v>
                </c:pt>
                <c:pt idx="640">
                  <c:v>41477</c:v>
                </c:pt>
                <c:pt idx="641">
                  <c:v>41478</c:v>
                </c:pt>
                <c:pt idx="642">
                  <c:v>41479</c:v>
                </c:pt>
                <c:pt idx="643">
                  <c:v>41480</c:v>
                </c:pt>
                <c:pt idx="644">
                  <c:v>41481</c:v>
                </c:pt>
                <c:pt idx="645">
                  <c:v>41484</c:v>
                </c:pt>
                <c:pt idx="646">
                  <c:v>41485</c:v>
                </c:pt>
                <c:pt idx="647">
                  <c:v>41486</c:v>
                </c:pt>
                <c:pt idx="648">
                  <c:v>41487</c:v>
                </c:pt>
                <c:pt idx="649">
                  <c:v>41488</c:v>
                </c:pt>
                <c:pt idx="650">
                  <c:v>41491</c:v>
                </c:pt>
                <c:pt idx="651">
                  <c:v>41492</c:v>
                </c:pt>
                <c:pt idx="652">
                  <c:v>41493</c:v>
                </c:pt>
                <c:pt idx="653">
                  <c:v>41494</c:v>
                </c:pt>
                <c:pt idx="654">
                  <c:v>41495</c:v>
                </c:pt>
                <c:pt idx="655">
                  <c:v>41498</c:v>
                </c:pt>
                <c:pt idx="656">
                  <c:v>41499</c:v>
                </c:pt>
                <c:pt idx="657">
                  <c:v>41500</c:v>
                </c:pt>
                <c:pt idx="658">
                  <c:v>41501</c:v>
                </c:pt>
                <c:pt idx="659">
                  <c:v>41502</c:v>
                </c:pt>
                <c:pt idx="660">
                  <c:v>41505</c:v>
                </c:pt>
                <c:pt idx="661">
                  <c:v>41506</c:v>
                </c:pt>
                <c:pt idx="662">
                  <c:v>41507</c:v>
                </c:pt>
                <c:pt idx="663">
                  <c:v>41508</c:v>
                </c:pt>
                <c:pt idx="664">
                  <c:v>41509</c:v>
                </c:pt>
                <c:pt idx="665">
                  <c:v>41512</c:v>
                </c:pt>
                <c:pt idx="666">
                  <c:v>41513</c:v>
                </c:pt>
                <c:pt idx="667">
                  <c:v>41514</c:v>
                </c:pt>
                <c:pt idx="668">
                  <c:v>41515</c:v>
                </c:pt>
                <c:pt idx="669">
                  <c:v>41516</c:v>
                </c:pt>
                <c:pt idx="670">
                  <c:v>41519</c:v>
                </c:pt>
                <c:pt idx="671">
                  <c:v>41520</c:v>
                </c:pt>
                <c:pt idx="672">
                  <c:v>41521</c:v>
                </c:pt>
                <c:pt idx="673">
                  <c:v>41522</c:v>
                </c:pt>
                <c:pt idx="674">
                  <c:v>41523</c:v>
                </c:pt>
                <c:pt idx="675">
                  <c:v>41526</c:v>
                </c:pt>
                <c:pt idx="676">
                  <c:v>41527</c:v>
                </c:pt>
                <c:pt idx="677">
                  <c:v>41528</c:v>
                </c:pt>
                <c:pt idx="678">
                  <c:v>41529</c:v>
                </c:pt>
                <c:pt idx="679">
                  <c:v>41530</c:v>
                </c:pt>
                <c:pt idx="680">
                  <c:v>41533</c:v>
                </c:pt>
                <c:pt idx="681">
                  <c:v>41534</c:v>
                </c:pt>
                <c:pt idx="682">
                  <c:v>41535</c:v>
                </c:pt>
                <c:pt idx="683">
                  <c:v>41536</c:v>
                </c:pt>
                <c:pt idx="684">
                  <c:v>41537</c:v>
                </c:pt>
                <c:pt idx="685">
                  <c:v>41540</c:v>
                </c:pt>
                <c:pt idx="686">
                  <c:v>41541</c:v>
                </c:pt>
                <c:pt idx="687">
                  <c:v>41542</c:v>
                </c:pt>
                <c:pt idx="688">
                  <c:v>41543</c:v>
                </c:pt>
                <c:pt idx="689">
                  <c:v>41544</c:v>
                </c:pt>
                <c:pt idx="690">
                  <c:v>41547</c:v>
                </c:pt>
                <c:pt idx="691">
                  <c:v>41548</c:v>
                </c:pt>
                <c:pt idx="692">
                  <c:v>41549</c:v>
                </c:pt>
                <c:pt idx="693">
                  <c:v>41550</c:v>
                </c:pt>
                <c:pt idx="694">
                  <c:v>41551</c:v>
                </c:pt>
                <c:pt idx="695">
                  <c:v>41554</c:v>
                </c:pt>
                <c:pt idx="696">
                  <c:v>41555</c:v>
                </c:pt>
                <c:pt idx="697">
                  <c:v>41556</c:v>
                </c:pt>
                <c:pt idx="698">
                  <c:v>41557</c:v>
                </c:pt>
                <c:pt idx="699">
                  <c:v>41558</c:v>
                </c:pt>
                <c:pt idx="700">
                  <c:v>41561</c:v>
                </c:pt>
                <c:pt idx="701">
                  <c:v>41562</c:v>
                </c:pt>
                <c:pt idx="702">
                  <c:v>41563</c:v>
                </c:pt>
                <c:pt idx="703">
                  <c:v>41564</c:v>
                </c:pt>
                <c:pt idx="704">
                  <c:v>41565</c:v>
                </c:pt>
                <c:pt idx="705">
                  <c:v>41568</c:v>
                </c:pt>
                <c:pt idx="706">
                  <c:v>41569</c:v>
                </c:pt>
                <c:pt idx="707">
                  <c:v>41570</c:v>
                </c:pt>
                <c:pt idx="708">
                  <c:v>41571</c:v>
                </c:pt>
                <c:pt idx="709">
                  <c:v>41572</c:v>
                </c:pt>
                <c:pt idx="710">
                  <c:v>41575</c:v>
                </c:pt>
                <c:pt idx="711">
                  <c:v>41576</c:v>
                </c:pt>
                <c:pt idx="712">
                  <c:v>41577</c:v>
                </c:pt>
                <c:pt idx="713">
                  <c:v>41578</c:v>
                </c:pt>
                <c:pt idx="714">
                  <c:v>41579</c:v>
                </c:pt>
                <c:pt idx="715">
                  <c:v>41582</c:v>
                </c:pt>
                <c:pt idx="716">
                  <c:v>41583</c:v>
                </c:pt>
                <c:pt idx="717">
                  <c:v>41584</c:v>
                </c:pt>
                <c:pt idx="718">
                  <c:v>41585</c:v>
                </c:pt>
                <c:pt idx="719">
                  <c:v>41586</c:v>
                </c:pt>
                <c:pt idx="720">
                  <c:v>41589</c:v>
                </c:pt>
                <c:pt idx="721">
                  <c:v>41590</c:v>
                </c:pt>
                <c:pt idx="722">
                  <c:v>41591</c:v>
                </c:pt>
                <c:pt idx="723">
                  <c:v>41592</c:v>
                </c:pt>
                <c:pt idx="724">
                  <c:v>41596</c:v>
                </c:pt>
                <c:pt idx="725">
                  <c:v>41597</c:v>
                </c:pt>
                <c:pt idx="726">
                  <c:v>41598</c:v>
                </c:pt>
                <c:pt idx="727">
                  <c:v>41599</c:v>
                </c:pt>
                <c:pt idx="728">
                  <c:v>41600</c:v>
                </c:pt>
                <c:pt idx="729">
                  <c:v>41603</c:v>
                </c:pt>
                <c:pt idx="730">
                  <c:v>41604</c:v>
                </c:pt>
                <c:pt idx="731">
                  <c:v>41605</c:v>
                </c:pt>
                <c:pt idx="732">
                  <c:v>41606</c:v>
                </c:pt>
                <c:pt idx="733">
                  <c:v>41607</c:v>
                </c:pt>
                <c:pt idx="734">
                  <c:v>41610</c:v>
                </c:pt>
                <c:pt idx="735">
                  <c:v>41611</c:v>
                </c:pt>
                <c:pt idx="736">
                  <c:v>41612</c:v>
                </c:pt>
                <c:pt idx="737">
                  <c:v>41613</c:v>
                </c:pt>
                <c:pt idx="738">
                  <c:v>41614</c:v>
                </c:pt>
                <c:pt idx="739">
                  <c:v>41617</c:v>
                </c:pt>
                <c:pt idx="740">
                  <c:v>41618</c:v>
                </c:pt>
                <c:pt idx="741">
                  <c:v>41619</c:v>
                </c:pt>
                <c:pt idx="742">
                  <c:v>41620</c:v>
                </c:pt>
                <c:pt idx="743">
                  <c:v>41621</c:v>
                </c:pt>
                <c:pt idx="744">
                  <c:v>41624</c:v>
                </c:pt>
                <c:pt idx="745">
                  <c:v>41625</c:v>
                </c:pt>
                <c:pt idx="746">
                  <c:v>41626</c:v>
                </c:pt>
                <c:pt idx="747">
                  <c:v>41627</c:v>
                </c:pt>
                <c:pt idx="748">
                  <c:v>41628</c:v>
                </c:pt>
                <c:pt idx="749">
                  <c:v>41631</c:v>
                </c:pt>
                <c:pt idx="750">
                  <c:v>41632</c:v>
                </c:pt>
                <c:pt idx="751">
                  <c:v>41634</c:v>
                </c:pt>
                <c:pt idx="752">
                  <c:v>41635</c:v>
                </c:pt>
                <c:pt idx="753">
                  <c:v>41638</c:v>
                </c:pt>
                <c:pt idx="754">
                  <c:v>41639</c:v>
                </c:pt>
                <c:pt idx="755">
                  <c:v>41641</c:v>
                </c:pt>
                <c:pt idx="756">
                  <c:v>41642</c:v>
                </c:pt>
                <c:pt idx="757">
                  <c:v>41645</c:v>
                </c:pt>
                <c:pt idx="758">
                  <c:v>41646</c:v>
                </c:pt>
                <c:pt idx="759">
                  <c:v>41647</c:v>
                </c:pt>
                <c:pt idx="760">
                  <c:v>41648</c:v>
                </c:pt>
                <c:pt idx="761">
                  <c:v>41649</c:v>
                </c:pt>
                <c:pt idx="762">
                  <c:v>41652</c:v>
                </c:pt>
                <c:pt idx="763">
                  <c:v>41653</c:v>
                </c:pt>
                <c:pt idx="764">
                  <c:v>41654</c:v>
                </c:pt>
                <c:pt idx="765">
                  <c:v>41655</c:v>
                </c:pt>
                <c:pt idx="766">
                  <c:v>41656</c:v>
                </c:pt>
                <c:pt idx="767">
                  <c:v>41659</c:v>
                </c:pt>
                <c:pt idx="768">
                  <c:v>41660</c:v>
                </c:pt>
                <c:pt idx="769">
                  <c:v>41661</c:v>
                </c:pt>
                <c:pt idx="770">
                  <c:v>41662</c:v>
                </c:pt>
                <c:pt idx="771">
                  <c:v>41663</c:v>
                </c:pt>
                <c:pt idx="772">
                  <c:v>41666</c:v>
                </c:pt>
                <c:pt idx="773">
                  <c:v>41667</c:v>
                </c:pt>
                <c:pt idx="774">
                  <c:v>41668</c:v>
                </c:pt>
                <c:pt idx="775">
                  <c:v>41669</c:v>
                </c:pt>
                <c:pt idx="776">
                  <c:v>41670</c:v>
                </c:pt>
                <c:pt idx="777">
                  <c:v>41673</c:v>
                </c:pt>
                <c:pt idx="778">
                  <c:v>41674</c:v>
                </c:pt>
                <c:pt idx="779">
                  <c:v>41675</c:v>
                </c:pt>
                <c:pt idx="780">
                  <c:v>41676</c:v>
                </c:pt>
                <c:pt idx="781">
                  <c:v>41677</c:v>
                </c:pt>
                <c:pt idx="782">
                  <c:v>41680</c:v>
                </c:pt>
                <c:pt idx="783">
                  <c:v>41681</c:v>
                </c:pt>
                <c:pt idx="784">
                  <c:v>41682</c:v>
                </c:pt>
                <c:pt idx="785">
                  <c:v>41683</c:v>
                </c:pt>
                <c:pt idx="786">
                  <c:v>41684</c:v>
                </c:pt>
                <c:pt idx="787">
                  <c:v>41687</c:v>
                </c:pt>
                <c:pt idx="788">
                  <c:v>41688</c:v>
                </c:pt>
                <c:pt idx="789">
                  <c:v>41689</c:v>
                </c:pt>
                <c:pt idx="790">
                  <c:v>41690</c:v>
                </c:pt>
                <c:pt idx="791">
                  <c:v>41691</c:v>
                </c:pt>
                <c:pt idx="792">
                  <c:v>41694</c:v>
                </c:pt>
                <c:pt idx="793">
                  <c:v>41695</c:v>
                </c:pt>
                <c:pt idx="794">
                  <c:v>41696</c:v>
                </c:pt>
                <c:pt idx="795">
                  <c:v>41697</c:v>
                </c:pt>
                <c:pt idx="796">
                  <c:v>41698</c:v>
                </c:pt>
                <c:pt idx="797">
                  <c:v>41703</c:v>
                </c:pt>
                <c:pt idx="798">
                  <c:v>41704</c:v>
                </c:pt>
                <c:pt idx="799">
                  <c:v>41705</c:v>
                </c:pt>
                <c:pt idx="800">
                  <c:v>41708</c:v>
                </c:pt>
                <c:pt idx="801">
                  <c:v>41709</c:v>
                </c:pt>
                <c:pt idx="802">
                  <c:v>41710</c:v>
                </c:pt>
                <c:pt idx="803">
                  <c:v>41711</c:v>
                </c:pt>
                <c:pt idx="804">
                  <c:v>41712</c:v>
                </c:pt>
                <c:pt idx="805">
                  <c:v>41715</c:v>
                </c:pt>
                <c:pt idx="806">
                  <c:v>41716</c:v>
                </c:pt>
                <c:pt idx="807">
                  <c:v>41717</c:v>
                </c:pt>
                <c:pt idx="808">
                  <c:v>41718</c:v>
                </c:pt>
                <c:pt idx="809">
                  <c:v>41719</c:v>
                </c:pt>
                <c:pt idx="810">
                  <c:v>41722</c:v>
                </c:pt>
                <c:pt idx="811">
                  <c:v>41723</c:v>
                </c:pt>
                <c:pt idx="812">
                  <c:v>41724</c:v>
                </c:pt>
                <c:pt idx="813">
                  <c:v>41725</c:v>
                </c:pt>
                <c:pt idx="814">
                  <c:v>41726</c:v>
                </c:pt>
                <c:pt idx="815">
                  <c:v>41729</c:v>
                </c:pt>
                <c:pt idx="816">
                  <c:v>41730</c:v>
                </c:pt>
                <c:pt idx="817">
                  <c:v>41731</c:v>
                </c:pt>
                <c:pt idx="818">
                  <c:v>41732</c:v>
                </c:pt>
                <c:pt idx="819">
                  <c:v>41733</c:v>
                </c:pt>
                <c:pt idx="820">
                  <c:v>41736</c:v>
                </c:pt>
                <c:pt idx="821">
                  <c:v>41737</c:v>
                </c:pt>
                <c:pt idx="822">
                  <c:v>41738</c:v>
                </c:pt>
                <c:pt idx="823">
                  <c:v>41739</c:v>
                </c:pt>
                <c:pt idx="824">
                  <c:v>41740</c:v>
                </c:pt>
                <c:pt idx="825">
                  <c:v>41743</c:v>
                </c:pt>
                <c:pt idx="826">
                  <c:v>41744</c:v>
                </c:pt>
                <c:pt idx="827">
                  <c:v>41745</c:v>
                </c:pt>
                <c:pt idx="828">
                  <c:v>41746</c:v>
                </c:pt>
                <c:pt idx="829">
                  <c:v>41751</c:v>
                </c:pt>
                <c:pt idx="830">
                  <c:v>41752</c:v>
                </c:pt>
                <c:pt idx="831">
                  <c:v>41753</c:v>
                </c:pt>
                <c:pt idx="832">
                  <c:v>41754</c:v>
                </c:pt>
                <c:pt idx="833">
                  <c:v>41757</c:v>
                </c:pt>
                <c:pt idx="834">
                  <c:v>41758</c:v>
                </c:pt>
                <c:pt idx="835">
                  <c:v>41759</c:v>
                </c:pt>
                <c:pt idx="836">
                  <c:v>41761</c:v>
                </c:pt>
                <c:pt idx="837">
                  <c:v>41764</c:v>
                </c:pt>
                <c:pt idx="838">
                  <c:v>41765</c:v>
                </c:pt>
                <c:pt idx="839">
                  <c:v>41766</c:v>
                </c:pt>
                <c:pt idx="840">
                  <c:v>41767</c:v>
                </c:pt>
                <c:pt idx="841">
                  <c:v>41768</c:v>
                </c:pt>
                <c:pt idx="842">
                  <c:v>41771</c:v>
                </c:pt>
                <c:pt idx="843">
                  <c:v>41772</c:v>
                </c:pt>
                <c:pt idx="844">
                  <c:v>41773</c:v>
                </c:pt>
                <c:pt idx="845">
                  <c:v>41774</c:v>
                </c:pt>
                <c:pt idx="846">
                  <c:v>41775</c:v>
                </c:pt>
                <c:pt idx="847">
                  <c:v>41778</c:v>
                </c:pt>
                <c:pt idx="848">
                  <c:v>41779</c:v>
                </c:pt>
                <c:pt idx="849">
                  <c:v>41780</c:v>
                </c:pt>
                <c:pt idx="850">
                  <c:v>41781</c:v>
                </c:pt>
                <c:pt idx="851">
                  <c:v>41782</c:v>
                </c:pt>
                <c:pt idx="852">
                  <c:v>41785</c:v>
                </c:pt>
                <c:pt idx="853">
                  <c:v>41786</c:v>
                </c:pt>
                <c:pt idx="854">
                  <c:v>41787</c:v>
                </c:pt>
                <c:pt idx="855">
                  <c:v>41788</c:v>
                </c:pt>
                <c:pt idx="856">
                  <c:v>41789</c:v>
                </c:pt>
                <c:pt idx="857">
                  <c:v>41792</c:v>
                </c:pt>
                <c:pt idx="858">
                  <c:v>41793</c:v>
                </c:pt>
                <c:pt idx="859">
                  <c:v>41794</c:v>
                </c:pt>
                <c:pt idx="860">
                  <c:v>41795</c:v>
                </c:pt>
                <c:pt idx="861">
                  <c:v>41796</c:v>
                </c:pt>
                <c:pt idx="862">
                  <c:v>41799</c:v>
                </c:pt>
                <c:pt idx="863">
                  <c:v>41800</c:v>
                </c:pt>
                <c:pt idx="864">
                  <c:v>41801</c:v>
                </c:pt>
                <c:pt idx="865">
                  <c:v>41802</c:v>
                </c:pt>
                <c:pt idx="866">
                  <c:v>41803</c:v>
                </c:pt>
                <c:pt idx="867">
                  <c:v>41806</c:v>
                </c:pt>
                <c:pt idx="868">
                  <c:v>41807</c:v>
                </c:pt>
                <c:pt idx="869">
                  <c:v>41808</c:v>
                </c:pt>
                <c:pt idx="870">
                  <c:v>41810</c:v>
                </c:pt>
                <c:pt idx="871">
                  <c:v>41813</c:v>
                </c:pt>
                <c:pt idx="872">
                  <c:v>41814</c:v>
                </c:pt>
                <c:pt idx="873">
                  <c:v>41815</c:v>
                </c:pt>
                <c:pt idx="874">
                  <c:v>41816</c:v>
                </c:pt>
                <c:pt idx="875">
                  <c:v>41817</c:v>
                </c:pt>
                <c:pt idx="876">
                  <c:v>41820</c:v>
                </c:pt>
                <c:pt idx="877">
                  <c:v>41821</c:v>
                </c:pt>
                <c:pt idx="878">
                  <c:v>41822</c:v>
                </c:pt>
                <c:pt idx="879">
                  <c:v>41823</c:v>
                </c:pt>
                <c:pt idx="880">
                  <c:v>41824</c:v>
                </c:pt>
                <c:pt idx="881">
                  <c:v>41827</c:v>
                </c:pt>
                <c:pt idx="882">
                  <c:v>41828</c:v>
                </c:pt>
                <c:pt idx="883">
                  <c:v>41829</c:v>
                </c:pt>
                <c:pt idx="884">
                  <c:v>41830</c:v>
                </c:pt>
                <c:pt idx="885">
                  <c:v>41831</c:v>
                </c:pt>
                <c:pt idx="886">
                  <c:v>41834</c:v>
                </c:pt>
                <c:pt idx="887">
                  <c:v>41835</c:v>
                </c:pt>
                <c:pt idx="888">
                  <c:v>41836</c:v>
                </c:pt>
                <c:pt idx="889">
                  <c:v>41837</c:v>
                </c:pt>
                <c:pt idx="890">
                  <c:v>41838</c:v>
                </c:pt>
                <c:pt idx="891">
                  <c:v>41841</c:v>
                </c:pt>
                <c:pt idx="892">
                  <c:v>41842</c:v>
                </c:pt>
                <c:pt idx="893">
                  <c:v>41843</c:v>
                </c:pt>
                <c:pt idx="894">
                  <c:v>41844</c:v>
                </c:pt>
                <c:pt idx="895">
                  <c:v>41845</c:v>
                </c:pt>
                <c:pt idx="896">
                  <c:v>41848</c:v>
                </c:pt>
                <c:pt idx="897">
                  <c:v>41849</c:v>
                </c:pt>
                <c:pt idx="898">
                  <c:v>41850</c:v>
                </c:pt>
                <c:pt idx="899">
                  <c:v>41851</c:v>
                </c:pt>
                <c:pt idx="900">
                  <c:v>41852</c:v>
                </c:pt>
                <c:pt idx="901">
                  <c:v>41855</c:v>
                </c:pt>
                <c:pt idx="902">
                  <c:v>41856</c:v>
                </c:pt>
                <c:pt idx="903">
                  <c:v>41857</c:v>
                </c:pt>
                <c:pt idx="904">
                  <c:v>41858</c:v>
                </c:pt>
                <c:pt idx="905">
                  <c:v>41859</c:v>
                </c:pt>
                <c:pt idx="906">
                  <c:v>41862</c:v>
                </c:pt>
                <c:pt idx="907">
                  <c:v>41863</c:v>
                </c:pt>
                <c:pt idx="908">
                  <c:v>41864</c:v>
                </c:pt>
                <c:pt idx="909">
                  <c:v>41865</c:v>
                </c:pt>
                <c:pt idx="910">
                  <c:v>41866</c:v>
                </c:pt>
                <c:pt idx="911">
                  <c:v>41869</c:v>
                </c:pt>
                <c:pt idx="912">
                  <c:v>41870</c:v>
                </c:pt>
                <c:pt idx="913">
                  <c:v>41871</c:v>
                </c:pt>
                <c:pt idx="914">
                  <c:v>41872</c:v>
                </c:pt>
                <c:pt idx="915">
                  <c:v>41873</c:v>
                </c:pt>
                <c:pt idx="916">
                  <c:v>41876</c:v>
                </c:pt>
                <c:pt idx="917">
                  <c:v>41877</c:v>
                </c:pt>
                <c:pt idx="918">
                  <c:v>41878</c:v>
                </c:pt>
                <c:pt idx="919">
                  <c:v>41879</c:v>
                </c:pt>
                <c:pt idx="920">
                  <c:v>41880</c:v>
                </c:pt>
                <c:pt idx="921">
                  <c:v>41883</c:v>
                </c:pt>
                <c:pt idx="922">
                  <c:v>41884</c:v>
                </c:pt>
                <c:pt idx="923">
                  <c:v>41885</c:v>
                </c:pt>
                <c:pt idx="924">
                  <c:v>41886</c:v>
                </c:pt>
                <c:pt idx="925">
                  <c:v>41887</c:v>
                </c:pt>
                <c:pt idx="926">
                  <c:v>41890</c:v>
                </c:pt>
                <c:pt idx="927">
                  <c:v>41891</c:v>
                </c:pt>
                <c:pt idx="928">
                  <c:v>41892</c:v>
                </c:pt>
                <c:pt idx="929">
                  <c:v>41893</c:v>
                </c:pt>
                <c:pt idx="930">
                  <c:v>41894</c:v>
                </c:pt>
                <c:pt idx="931">
                  <c:v>41897</c:v>
                </c:pt>
                <c:pt idx="932">
                  <c:v>41898</c:v>
                </c:pt>
                <c:pt idx="933">
                  <c:v>41899</c:v>
                </c:pt>
                <c:pt idx="934">
                  <c:v>41900</c:v>
                </c:pt>
                <c:pt idx="935">
                  <c:v>41901</c:v>
                </c:pt>
                <c:pt idx="936">
                  <c:v>41904</c:v>
                </c:pt>
                <c:pt idx="937">
                  <c:v>41905</c:v>
                </c:pt>
                <c:pt idx="938">
                  <c:v>41906</c:v>
                </c:pt>
                <c:pt idx="939">
                  <c:v>41907</c:v>
                </c:pt>
                <c:pt idx="940">
                  <c:v>41908</c:v>
                </c:pt>
                <c:pt idx="941">
                  <c:v>41911</c:v>
                </c:pt>
                <c:pt idx="942">
                  <c:v>41912</c:v>
                </c:pt>
                <c:pt idx="943">
                  <c:v>41913</c:v>
                </c:pt>
                <c:pt idx="944">
                  <c:v>41914</c:v>
                </c:pt>
                <c:pt idx="945">
                  <c:v>41915</c:v>
                </c:pt>
                <c:pt idx="946">
                  <c:v>41918</c:v>
                </c:pt>
                <c:pt idx="947">
                  <c:v>41919</c:v>
                </c:pt>
                <c:pt idx="948">
                  <c:v>41920</c:v>
                </c:pt>
                <c:pt idx="949">
                  <c:v>41921</c:v>
                </c:pt>
                <c:pt idx="950">
                  <c:v>41922</c:v>
                </c:pt>
                <c:pt idx="951">
                  <c:v>41925</c:v>
                </c:pt>
                <c:pt idx="952">
                  <c:v>41926</c:v>
                </c:pt>
                <c:pt idx="953">
                  <c:v>41927</c:v>
                </c:pt>
                <c:pt idx="954">
                  <c:v>41928</c:v>
                </c:pt>
                <c:pt idx="955">
                  <c:v>41929</c:v>
                </c:pt>
                <c:pt idx="956">
                  <c:v>41932</c:v>
                </c:pt>
                <c:pt idx="957">
                  <c:v>41933</c:v>
                </c:pt>
                <c:pt idx="958">
                  <c:v>41934</c:v>
                </c:pt>
                <c:pt idx="959">
                  <c:v>41935</c:v>
                </c:pt>
                <c:pt idx="960">
                  <c:v>41936</c:v>
                </c:pt>
                <c:pt idx="961">
                  <c:v>41939</c:v>
                </c:pt>
                <c:pt idx="962">
                  <c:v>41940</c:v>
                </c:pt>
                <c:pt idx="963">
                  <c:v>41941</c:v>
                </c:pt>
                <c:pt idx="964">
                  <c:v>41942</c:v>
                </c:pt>
                <c:pt idx="965">
                  <c:v>41943</c:v>
                </c:pt>
                <c:pt idx="966">
                  <c:v>41946</c:v>
                </c:pt>
                <c:pt idx="967">
                  <c:v>41947</c:v>
                </c:pt>
                <c:pt idx="968">
                  <c:v>41948</c:v>
                </c:pt>
                <c:pt idx="969">
                  <c:v>41949</c:v>
                </c:pt>
                <c:pt idx="970">
                  <c:v>41950</c:v>
                </c:pt>
                <c:pt idx="971">
                  <c:v>41953</c:v>
                </c:pt>
                <c:pt idx="972">
                  <c:v>41954</c:v>
                </c:pt>
                <c:pt idx="973">
                  <c:v>41955</c:v>
                </c:pt>
                <c:pt idx="974">
                  <c:v>41956</c:v>
                </c:pt>
                <c:pt idx="975">
                  <c:v>41957</c:v>
                </c:pt>
                <c:pt idx="976">
                  <c:v>41960</c:v>
                </c:pt>
                <c:pt idx="977">
                  <c:v>41961</c:v>
                </c:pt>
                <c:pt idx="978">
                  <c:v>41962</c:v>
                </c:pt>
                <c:pt idx="979">
                  <c:v>41963</c:v>
                </c:pt>
                <c:pt idx="980">
                  <c:v>41964</c:v>
                </c:pt>
                <c:pt idx="981">
                  <c:v>41967</c:v>
                </c:pt>
                <c:pt idx="982">
                  <c:v>41968</c:v>
                </c:pt>
                <c:pt idx="983">
                  <c:v>41969</c:v>
                </c:pt>
                <c:pt idx="984">
                  <c:v>41970</c:v>
                </c:pt>
                <c:pt idx="985">
                  <c:v>41971</c:v>
                </c:pt>
                <c:pt idx="986">
                  <c:v>41974</c:v>
                </c:pt>
                <c:pt idx="987">
                  <c:v>41975</c:v>
                </c:pt>
                <c:pt idx="988">
                  <c:v>41976</c:v>
                </c:pt>
                <c:pt idx="989">
                  <c:v>41977</c:v>
                </c:pt>
                <c:pt idx="990">
                  <c:v>41978</c:v>
                </c:pt>
                <c:pt idx="991">
                  <c:v>41981</c:v>
                </c:pt>
                <c:pt idx="992">
                  <c:v>41982</c:v>
                </c:pt>
                <c:pt idx="993">
                  <c:v>41983</c:v>
                </c:pt>
                <c:pt idx="994">
                  <c:v>41984</c:v>
                </c:pt>
                <c:pt idx="995">
                  <c:v>41985</c:v>
                </c:pt>
                <c:pt idx="996">
                  <c:v>41988</c:v>
                </c:pt>
                <c:pt idx="997">
                  <c:v>41989</c:v>
                </c:pt>
                <c:pt idx="998">
                  <c:v>41990</c:v>
                </c:pt>
                <c:pt idx="999">
                  <c:v>41991</c:v>
                </c:pt>
                <c:pt idx="1000">
                  <c:v>41992</c:v>
                </c:pt>
                <c:pt idx="1001">
                  <c:v>41995</c:v>
                </c:pt>
                <c:pt idx="1002">
                  <c:v>41996</c:v>
                </c:pt>
                <c:pt idx="1003">
                  <c:v>41997</c:v>
                </c:pt>
                <c:pt idx="1004">
                  <c:v>41999</c:v>
                </c:pt>
                <c:pt idx="1005">
                  <c:v>42002</c:v>
                </c:pt>
                <c:pt idx="1006">
                  <c:v>42003</c:v>
                </c:pt>
                <c:pt idx="1007">
                  <c:v>42004</c:v>
                </c:pt>
                <c:pt idx="1008">
                  <c:v>42006</c:v>
                </c:pt>
                <c:pt idx="1009">
                  <c:v>42009</c:v>
                </c:pt>
                <c:pt idx="1010">
                  <c:v>42010</c:v>
                </c:pt>
                <c:pt idx="1011">
                  <c:v>42011</c:v>
                </c:pt>
                <c:pt idx="1012">
                  <c:v>42012</c:v>
                </c:pt>
                <c:pt idx="1013">
                  <c:v>42013</c:v>
                </c:pt>
                <c:pt idx="1014">
                  <c:v>42016</c:v>
                </c:pt>
                <c:pt idx="1015">
                  <c:v>42017</c:v>
                </c:pt>
                <c:pt idx="1016">
                  <c:v>42018</c:v>
                </c:pt>
                <c:pt idx="1017">
                  <c:v>42019</c:v>
                </c:pt>
                <c:pt idx="1018">
                  <c:v>42020</c:v>
                </c:pt>
                <c:pt idx="1019">
                  <c:v>42023</c:v>
                </c:pt>
                <c:pt idx="1020">
                  <c:v>42024</c:v>
                </c:pt>
                <c:pt idx="1021">
                  <c:v>42025</c:v>
                </c:pt>
                <c:pt idx="1022">
                  <c:v>42026</c:v>
                </c:pt>
                <c:pt idx="1023">
                  <c:v>42027</c:v>
                </c:pt>
                <c:pt idx="1024">
                  <c:v>42030</c:v>
                </c:pt>
                <c:pt idx="1025">
                  <c:v>42031</c:v>
                </c:pt>
                <c:pt idx="1026">
                  <c:v>42032</c:v>
                </c:pt>
                <c:pt idx="1027">
                  <c:v>42033</c:v>
                </c:pt>
                <c:pt idx="1028">
                  <c:v>42034</c:v>
                </c:pt>
                <c:pt idx="1029">
                  <c:v>42037</c:v>
                </c:pt>
                <c:pt idx="1030">
                  <c:v>42038</c:v>
                </c:pt>
                <c:pt idx="1031">
                  <c:v>42039</c:v>
                </c:pt>
                <c:pt idx="1032">
                  <c:v>42040</c:v>
                </c:pt>
                <c:pt idx="1033">
                  <c:v>42041</c:v>
                </c:pt>
                <c:pt idx="1034">
                  <c:v>42044</c:v>
                </c:pt>
                <c:pt idx="1035">
                  <c:v>42045</c:v>
                </c:pt>
                <c:pt idx="1036">
                  <c:v>42046</c:v>
                </c:pt>
                <c:pt idx="1037">
                  <c:v>42047</c:v>
                </c:pt>
                <c:pt idx="1038">
                  <c:v>42048</c:v>
                </c:pt>
                <c:pt idx="1039">
                  <c:v>42053</c:v>
                </c:pt>
                <c:pt idx="1040">
                  <c:v>42054</c:v>
                </c:pt>
                <c:pt idx="1041">
                  <c:v>42055</c:v>
                </c:pt>
                <c:pt idx="1042">
                  <c:v>42058</c:v>
                </c:pt>
                <c:pt idx="1043">
                  <c:v>42059</c:v>
                </c:pt>
                <c:pt idx="1044">
                  <c:v>42060</c:v>
                </c:pt>
                <c:pt idx="1045">
                  <c:v>42061</c:v>
                </c:pt>
                <c:pt idx="1046">
                  <c:v>42062</c:v>
                </c:pt>
                <c:pt idx="1047">
                  <c:v>42065</c:v>
                </c:pt>
                <c:pt idx="1048">
                  <c:v>42066</c:v>
                </c:pt>
                <c:pt idx="1049">
                  <c:v>42067</c:v>
                </c:pt>
                <c:pt idx="1050">
                  <c:v>42068</c:v>
                </c:pt>
                <c:pt idx="1051">
                  <c:v>42069</c:v>
                </c:pt>
                <c:pt idx="1052">
                  <c:v>42072</c:v>
                </c:pt>
                <c:pt idx="1053">
                  <c:v>42073</c:v>
                </c:pt>
                <c:pt idx="1054">
                  <c:v>42074</c:v>
                </c:pt>
                <c:pt idx="1055">
                  <c:v>42075</c:v>
                </c:pt>
                <c:pt idx="1056">
                  <c:v>42076</c:v>
                </c:pt>
                <c:pt idx="1057">
                  <c:v>42079</c:v>
                </c:pt>
                <c:pt idx="1058">
                  <c:v>42080</c:v>
                </c:pt>
                <c:pt idx="1059">
                  <c:v>42081</c:v>
                </c:pt>
                <c:pt idx="1060">
                  <c:v>42082</c:v>
                </c:pt>
                <c:pt idx="1061">
                  <c:v>42083</c:v>
                </c:pt>
                <c:pt idx="1062">
                  <c:v>42086</c:v>
                </c:pt>
                <c:pt idx="1063">
                  <c:v>42087</c:v>
                </c:pt>
                <c:pt idx="1064">
                  <c:v>42088</c:v>
                </c:pt>
                <c:pt idx="1065">
                  <c:v>42089</c:v>
                </c:pt>
                <c:pt idx="1066">
                  <c:v>42090</c:v>
                </c:pt>
                <c:pt idx="1067">
                  <c:v>42093</c:v>
                </c:pt>
                <c:pt idx="1068">
                  <c:v>42094</c:v>
                </c:pt>
                <c:pt idx="1069">
                  <c:v>42095</c:v>
                </c:pt>
                <c:pt idx="1070">
                  <c:v>42096</c:v>
                </c:pt>
                <c:pt idx="1071">
                  <c:v>42100</c:v>
                </c:pt>
                <c:pt idx="1072">
                  <c:v>42101</c:v>
                </c:pt>
                <c:pt idx="1073">
                  <c:v>42102</c:v>
                </c:pt>
                <c:pt idx="1074">
                  <c:v>42103</c:v>
                </c:pt>
                <c:pt idx="1075">
                  <c:v>42104</c:v>
                </c:pt>
                <c:pt idx="1076">
                  <c:v>42107</c:v>
                </c:pt>
                <c:pt idx="1077">
                  <c:v>42108</c:v>
                </c:pt>
                <c:pt idx="1078">
                  <c:v>42109</c:v>
                </c:pt>
                <c:pt idx="1079">
                  <c:v>42110</c:v>
                </c:pt>
                <c:pt idx="1080">
                  <c:v>42111</c:v>
                </c:pt>
                <c:pt idx="1081">
                  <c:v>42114</c:v>
                </c:pt>
                <c:pt idx="1082">
                  <c:v>42116</c:v>
                </c:pt>
                <c:pt idx="1083">
                  <c:v>42117</c:v>
                </c:pt>
                <c:pt idx="1084">
                  <c:v>42118</c:v>
                </c:pt>
                <c:pt idx="1085">
                  <c:v>42121</c:v>
                </c:pt>
                <c:pt idx="1086">
                  <c:v>42122</c:v>
                </c:pt>
                <c:pt idx="1087">
                  <c:v>42123</c:v>
                </c:pt>
                <c:pt idx="1088">
                  <c:v>42124</c:v>
                </c:pt>
                <c:pt idx="1089">
                  <c:v>42128</c:v>
                </c:pt>
                <c:pt idx="1090">
                  <c:v>42129</c:v>
                </c:pt>
                <c:pt idx="1091">
                  <c:v>42130</c:v>
                </c:pt>
                <c:pt idx="1092">
                  <c:v>42131</c:v>
                </c:pt>
                <c:pt idx="1093">
                  <c:v>42132</c:v>
                </c:pt>
                <c:pt idx="1094">
                  <c:v>42135</c:v>
                </c:pt>
                <c:pt idx="1095">
                  <c:v>42136</c:v>
                </c:pt>
                <c:pt idx="1096">
                  <c:v>42137</c:v>
                </c:pt>
                <c:pt idx="1097">
                  <c:v>42138</c:v>
                </c:pt>
                <c:pt idx="1098">
                  <c:v>42139</c:v>
                </c:pt>
                <c:pt idx="1099">
                  <c:v>42142</c:v>
                </c:pt>
                <c:pt idx="1100">
                  <c:v>42143</c:v>
                </c:pt>
                <c:pt idx="1101">
                  <c:v>42144</c:v>
                </c:pt>
                <c:pt idx="1102">
                  <c:v>42145</c:v>
                </c:pt>
                <c:pt idx="1103">
                  <c:v>42146</c:v>
                </c:pt>
                <c:pt idx="1104">
                  <c:v>42149</c:v>
                </c:pt>
                <c:pt idx="1105">
                  <c:v>42150</c:v>
                </c:pt>
                <c:pt idx="1106">
                  <c:v>42151</c:v>
                </c:pt>
                <c:pt idx="1107">
                  <c:v>42152</c:v>
                </c:pt>
                <c:pt idx="1108">
                  <c:v>42153</c:v>
                </c:pt>
                <c:pt idx="1109">
                  <c:v>42156</c:v>
                </c:pt>
                <c:pt idx="1110">
                  <c:v>42157</c:v>
                </c:pt>
                <c:pt idx="1111">
                  <c:v>42158</c:v>
                </c:pt>
                <c:pt idx="1112">
                  <c:v>42160</c:v>
                </c:pt>
                <c:pt idx="1113">
                  <c:v>42163</c:v>
                </c:pt>
                <c:pt idx="1114">
                  <c:v>42164</c:v>
                </c:pt>
                <c:pt idx="1115">
                  <c:v>42165</c:v>
                </c:pt>
                <c:pt idx="1116">
                  <c:v>42166</c:v>
                </c:pt>
                <c:pt idx="1117">
                  <c:v>42167</c:v>
                </c:pt>
                <c:pt idx="1118">
                  <c:v>42170</c:v>
                </c:pt>
                <c:pt idx="1119">
                  <c:v>42171</c:v>
                </c:pt>
                <c:pt idx="1120">
                  <c:v>42172</c:v>
                </c:pt>
                <c:pt idx="1121">
                  <c:v>42173</c:v>
                </c:pt>
                <c:pt idx="1122">
                  <c:v>42174</c:v>
                </c:pt>
                <c:pt idx="1123">
                  <c:v>42177</c:v>
                </c:pt>
                <c:pt idx="1124">
                  <c:v>42178</c:v>
                </c:pt>
                <c:pt idx="1125">
                  <c:v>42179</c:v>
                </c:pt>
                <c:pt idx="1126">
                  <c:v>42180</c:v>
                </c:pt>
                <c:pt idx="1127">
                  <c:v>42181</c:v>
                </c:pt>
                <c:pt idx="1128">
                  <c:v>42184</c:v>
                </c:pt>
                <c:pt idx="1129">
                  <c:v>42185</c:v>
                </c:pt>
                <c:pt idx="1130">
                  <c:v>42186</c:v>
                </c:pt>
                <c:pt idx="1131">
                  <c:v>42187</c:v>
                </c:pt>
                <c:pt idx="1132">
                  <c:v>42188</c:v>
                </c:pt>
                <c:pt idx="1133">
                  <c:v>42191</c:v>
                </c:pt>
                <c:pt idx="1134">
                  <c:v>42192</c:v>
                </c:pt>
                <c:pt idx="1135">
                  <c:v>42193</c:v>
                </c:pt>
                <c:pt idx="1136">
                  <c:v>42194</c:v>
                </c:pt>
                <c:pt idx="1137">
                  <c:v>42195</c:v>
                </c:pt>
                <c:pt idx="1138">
                  <c:v>42198</c:v>
                </c:pt>
                <c:pt idx="1139">
                  <c:v>42199</c:v>
                </c:pt>
                <c:pt idx="1140">
                  <c:v>42200</c:v>
                </c:pt>
                <c:pt idx="1141">
                  <c:v>42201</c:v>
                </c:pt>
                <c:pt idx="1142">
                  <c:v>42202</c:v>
                </c:pt>
                <c:pt idx="1143">
                  <c:v>42205</c:v>
                </c:pt>
                <c:pt idx="1144">
                  <c:v>42206</c:v>
                </c:pt>
                <c:pt idx="1145">
                  <c:v>42207</c:v>
                </c:pt>
                <c:pt idx="1146">
                  <c:v>42208</c:v>
                </c:pt>
                <c:pt idx="1147">
                  <c:v>42209</c:v>
                </c:pt>
                <c:pt idx="1148">
                  <c:v>42212</c:v>
                </c:pt>
                <c:pt idx="1149">
                  <c:v>42213</c:v>
                </c:pt>
                <c:pt idx="1150">
                  <c:v>42214</c:v>
                </c:pt>
                <c:pt idx="1151">
                  <c:v>42215</c:v>
                </c:pt>
                <c:pt idx="1152">
                  <c:v>42216</c:v>
                </c:pt>
                <c:pt idx="1153">
                  <c:v>42219</c:v>
                </c:pt>
                <c:pt idx="1154">
                  <c:v>42220</c:v>
                </c:pt>
                <c:pt idx="1155">
                  <c:v>42221</c:v>
                </c:pt>
                <c:pt idx="1156">
                  <c:v>42222</c:v>
                </c:pt>
                <c:pt idx="1157">
                  <c:v>42223</c:v>
                </c:pt>
                <c:pt idx="1158">
                  <c:v>42226</c:v>
                </c:pt>
                <c:pt idx="1159">
                  <c:v>42227</c:v>
                </c:pt>
                <c:pt idx="1160">
                  <c:v>42228</c:v>
                </c:pt>
                <c:pt idx="1161">
                  <c:v>42229</c:v>
                </c:pt>
                <c:pt idx="1162">
                  <c:v>42230</c:v>
                </c:pt>
                <c:pt idx="1163">
                  <c:v>42233</c:v>
                </c:pt>
                <c:pt idx="1164">
                  <c:v>42234</c:v>
                </c:pt>
                <c:pt idx="1165">
                  <c:v>42235</c:v>
                </c:pt>
                <c:pt idx="1166">
                  <c:v>42236</c:v>
                </c:pt>
                <c:pt idx="1167">
                  <c:v>42237</c:v>
                </c:pt>
                <c:pt idx="1168">
                  <c:v>42240</c:v>
                </c:pt>
                <c:pt idx="1169">
                  <c:v>42241</c:v>
                </c:pt>
                <c:pt idx="1170">
                  <c:v>42242</c:v>
                </c:pt>
                <c:pt idx="1171">
                  <c:v>42243</c:v>
                </c:pt>
                <c:pt idx="1172">
                  <c:v>42244</c:v>
                </c:pt>
                <c:pt idx="1173">
                  <c:v>42247</c:v>
                </c:pt>
                <c:pt idx="1174">
                  <c:v>42248</c:v>
                </c:pt>
                <c:pt idx="1175">
                  <c:v>42249</c:v>
                </c:pt>
                <c:pt idx="1176">
                  <c:v>42250</c:v>
                </c:pt>
                <c:pt idx="1177">
                  <c:v>42251</c:v>
                </c:pt>
                <c:pt idx="1178">
                  <c:v>42255</c:v>
                </c:pt>
                <c:pt idx="1179">
                  <c:v>42256</c:v>
                </c:pt>
                <c:pt idx="1180">
                  <c:v>42257</c:v>
                </c:pt>
                <c:pt idx="1181">
                  <c:v>42258</c:v>
                </c:pt>
                <c:pt idx="1182">
                  <c:v>42261</c:v>
                </c:pt>
                <c:pt idx="1183">
                  <c:v>42262</c:v>
                </c:pt>
                <c:pt idx="1184">
                  <c:v>42263</c:v>
                </c:pt>
                <c:pt idx="1185">
                  <c:v>42264</c:v>
                </c:pt>
                <c:pt idx="1186">
                  <c:v>42265</c:v>
                </c:pt>
                <c:pt idx="1187">
                  <c:v>42268</c:v>
                </c:pt>
                <c:pt idx="1188">
                  <c:v>42269</c:v>
                </c:pt>
                <c:pt idx="1189">
                  <c:v>42270</c:v>
                </c:pt>
                <c:pt idx="1190">
                  <c:v>42271</c:v>
                </c:pt>
                <c:pt idx="1191">
                  <c:v>42272</c:v>
                </c:pt>
                <c:pt idx="1192">
                  <c:v>42275</c:v>
                </c:pt>
                <c:pt idx="1193">
                  <c:v>42276</c:v>
                </c:pt>
                <c:pt idx="1194">
                  <c:v>42277</c:v>
                </c:pt>
                <c:pt idx="1195">
                  <c:v>42278</c:v>
                </c:pt>
                <c:pt idx="1196">
                  <c:v>42279</c:v>
                </c:pt>
                <c:pt idx="1197">
                  <c:v>42282</c:v>
                </c:pt>
                <c:pt idx="1198">
                  <c:v>42283</c:v>
                </c:pt>
                <c:pt idx="1199">
                  <c:v>42284</c:v>
                </c:pt>
                <c:pt idx="1200">
                  <c:v>42285</c:v>
                </c:pt>
                <c:pt idx="1201">
                  <c:v>42286</c:v>
                </c:pt>
                <c:pt idx="1202">
                  <c:v>42290</c:v>
                </c:pt>
                <c:pt idx="1203">
                  <c:v>42291</c:v>
                </c:pt>
                <c:pt idx="1204">
                  <c:v>42292</c:v>
                </c:pt>
                <c:pt idx="1205">
                  <c:v>42293</c:v>
                </c:pt>
                <c:pt idx="1206">
                  <c:v>42296</c:v>
                </c:pt>
                <c:pt idx="1207">
                  <c:v>42297</c:v>
                </c:pt>
                <c:pt idx="1208">
                  <c:v>42298</c:v>
                </c:pt>
                <c:pt idx="1209">
                  <c:v>42299</c:v>
                </c:pt>
                <c:pt idx="1210">
                  <c:v>42300</c:v>
                </c:pt>
                <c:pt idx="1211">
                  <c:v>42303</c:v>
                </c:pt>
                <c:pt idx="1212">
                  <c:v>42304</c:v>
                </c:pt>
                <c:pt idx="1213">
                  <c:v>42305</c:v>
                </c:pt>
                <c:pt idx="1214">
                  <c:v>42306</c:v>
                </c:pt>
                <c:pt idx="1215">
                  <c:v>42307</c:v>
                </c:pt>
                <c:pt idx="1216">
                  <c:v>42311</c:v>
                </c:pt>
                <c:pt idx="1217">
                  <c:v>42312</c:v>
                </c:pt>
                <c:pt idx="1218">
                  <c:v>42313</c:v>
                </c:pt>
                <c:pt idx="1219">
                  <c:v>42314</c:v>
                </c:pt>
                <c:pt idx="1220">
                  <c:v>42317</c:v>
                </c:pt>
                <c:pt idx="1221">
                  <c:v>42318</c:v>
                </c:pt>
                <c:pt idx="1222">
                  <c:v>42319</c:v>
                </c:pt>
                <c:pt idx="1223">
                  <c:v>42320</c:v>
                </c:pt>
                <c:pt idx="1224">
                  <c:v>42321</c:v>
                </c:pt>
                <c:pt idx="1225">
                  <c:v>42324</c:v>
                </c:pt>
                <c:pt idx="1226">
                  <c:v>42325</c:v>
                </c:pt>
                <c:pt idx="1227">
                  <c:v>42326</c:v>
                </c:pt>
                <c:pt idx="1228">
                  <c:v>42327</c:v>
                </c:pt>
                <c:pt idx="1229">
                  <c:v>42328</c:v>
                </c:pt>
                <c:pt idx="1230">
                  <c:v>42331</c:v>
                </c:pt>
                <c:pt idx="1231">
                  <c:v>42332</c:v>
                </c:pt>
                <c:pt idx="1232">
                  <c:v>42333</c:v>
                </c:pt>
                <c:pt idx="1233">
                  <c:v>42334</c:v>
                </c:pt>
                <c:pt idx="1234">
                  <c:v>42335</c:v>
                </c:pt>
                <c:pt idx="1235">
                  <c:v>42338</c:v>
                </c:pt>
                <c:pt idx="1236">
                  <c:v>42339</c:v>
                </c:pt>
                <c:pt idx="1237">
                  <c:v>42340</c:v>
                </c:pt>
                <c:pt idx="1238">
                  <c:v>42341</c:v>
                </c:pt>
                <c:pt idx="1239">
                  <c:v>42342</c:v>
                </c:pt>
                <c:pt idx="1240">
                  <c:v>42345</c:v>
                </c:pt>
                <c:pt idx="1241">
                  <c:v>42346</c:v>
                </c:pt>
                <c:pt idx="1242">
                  <c:v>42347</c:v>
                </c:pt>
                <c:pt idx="1243">
                  <c:v>42348</c:v>
                </c:pt>
                <c:pt idx="1244">
                  <c:v>42349</c:v>
                </c:pt>
                <c:pt idx="1245">
                  <c:v>42352</c:v>
                </c:pt>
                <c:pt idx="1246">
                  <c:v>42353</c:v>
                </c:pt>
                <c:pt idx="1247">
                  <c:v>42354</c:v>
                </c:pt>
                <c:pt idx="1248">
                  <c:v>42355</c:v>
                </c:pt>
                <c:pt idx="1249">
                  <c:v>42356</c:v>
                </c:pt>
                <c:pt idx="1250">
                  <c:v>42359</c:v>
                </c:pt>
                <c:pt idx="1251">
                  <c:v>42360</c:v>
                </c:pt>
                <c:pt idx="1252">
                  <c:v>42361</c:v>
                </c:pt>
                <c:pt idx="1253">
                  <c:v>42362</c:v>
                </c:pt>
                <c:pt idx="1254">
                  <c:v>42366</c:v>
                </c:pt>
                <c:pt idx="1255">
                  <c:v>42367</c:v>
                </c:pt>
                <c:pt idx="1256">
                  <c:v>42368</c:v>
                </c:pt>
                <c:pt idx="1257">
                  <c:v>42369</c:v>
                </c:pt>
                <c:pt idx="1258">
                  <c:v>42373</c:v>
                </c:pt>
                <c:pt idx="1259">
                  <c:v>42374</c:v>
                </c:pt>
                <c:pt idx="1260">
                  <c:v>42375</c:v>
                </c:pt>
                <c:pt idx="1261">
                  <c:v>42376</c:v>
                </c:pt>
                <c:pt idx="1262">
                  <c:v>42377</c:v>
                </c:pt>
                <c:pt idx="1263">
                  <c:v>42380</c:v>
                </c:pt>
                <c:pt idx="1264">
                  <c:v>42381</c:v>
                </c:pt>
                <c:pt idx="1265">
                  <c:v>42382</c:v>
                </c:pt>
                <c:pt idx="1266">
                  <c:v>42383</c:v>
                </c:pt>
                <c:pt idx="1267">
                  <c:v>42384</c:v>
                </c:pt>
                <c:pt idx="1268">
                  <c:v>42387</c:v>
                </c:pt>
                <c:pt idx="1269">
                  <c:v>42388</c:v>
                </c:pt>
                <c:pt idx="1270">
                  <c:v>42389</c:v>
                </c:pt>
                <c:pt idx="1271">
                  <c:v>42390</c:v>
                </c:pt>
                <c:pt idx="1272">
                  <c:v>42391</c:v>
                </c:pt>
                <c:pt idx="1273">
                  <c:v>42394</c:v>
                </c:pt>
                <c:pt idx="1274">
                  <c:v>42395</c:v>
                </c:pt>
                <c:pt idx="1275">
                  <c:v>42396</c:v>
                </c:pt>
                <c:pt idx="1276">
                  <c:v>42397</c:v>
                </c:pt>
                <c:pt idx="1277">
                  <c:v>42398</c:v>
                </c:pt>
                <c:pt idx="1278">
                  <c:v>42401</c:v>
                </c:pt>
                <c:pt idx="1279">
                  <c:v>42402</c:v>
                </c:pt>
                <c:pt idx="1280">
                  <c:v>42403</c:v>
                </c:pt>
                <c:pt idx="1281">
                  <c:v>42404</c:v>
                </c:pt>
                <c:pt idx="1282">
                  <c:v>42405</c:v>
                </c:pt>
                <c:pt idx="1283">
                  <c:v>42410</c:v>
                </c:pt>
                <c:pt idx="1284">
                  <c:v>42411</c:v>
                </c:pt>
                <c:pt idx="1285">
                  <c:v>42412</c:v>
                </c:pt>
                <c:pt idx="1286">
                  <c:v>42415</c:v>
                </c:pt>
                <c:pt idx="1287">
                  <c:v>42416</c:v>
                </c:pt>
                <c:pt idx="1288">
                  <c:v>42417</c:v>
                </c:pt>
                <c:pt idx="1289">
                  <c:v>42418</c:v>
                </c:pt>
                <c:pt idx="1290">
                  <c:v>42419</c:v>
                </c:pt>
                <c:pt idx="1291">
                  <c:v>42422</c:v>
                </c:pt>
                <c:pt idx="1292">
                  <c:v>42423</c:v>
                </c:pt>
                <c:pt idx="1293">
                  <c:v>42424</c:v>
                </c:pt>
                <c:pt idx="1294">
                  <c:v>42425</c:v>
                </c:pt>
                <c:pt idx="1295">
                  <c:v>42426</c:v>
                </c:pt>
                <c:pt idx="1296">
                  <c:v>42429</c:v>
                </c:pt>
                <c:pt idx="1297">
                  <c:v>42430</c:v>
                </c:pt>
                <c:pt idx="1298">
                  <c:v>42431</c:v>
                </c:pt>
                <c:pt idx="1299">
                  <c:v>42432</c:v>
                </c:pt>
                <c:pt idx="1300">
                  <c:v>42433</c:v>
                </c:pt>
                <c:pt idx="1301">
                  <c:v>42436</c:v>
                </c:pt>
                <c:pt idx="1302">
                  <c:v>42437</c:v>
                </c:pt>
                <c:pt idx="1303">
                  <c:v>42438</c:v>
                </c:pt>
                <c:pt idx="1304">
                  <c:v>42439</c:v>
                </c:pt>
                <c:pt idx="1305">
                  <c:v>42440</c:v>
                </c:pt>
                <c:pt idx="1306">
                  <c:v>42443</c:v>
                </c:pt>
                <c:pt idx="1307">
                  <c:v>42444</c:v>
                </c:pt>
                <c:pt idx="1308">
                  <c:v>42445</c:v>
                </c:pt>
                <c:pt idx="1309">
                  <c:v>42446</c:v>
                </c:pt>
                <c:pt idx="1310">
                  <c:v>42447</c:v>
                </c:pt>
                <c:pt idx="1311">
                  <c:v>42450</c:v>
                </c:pt>
                <c:pt idx="1312">
                  <c:v>42451</c:v>
                </c:pt>
                <c:pt idx="1313">
                  <c:v>42452</c:v>
                </c:pt>
                <c:pt idx="1314">
                  <c:v>42453</c:v>
                </c:pt>
                <c:pt idx="1315">
                  <c:v>42457</c:v>
                </c:pt>
                <c:pt idx="1316">
                  <c:v>42458</c:v>
                </c:pt>
                <c:pt idx="1317">
                  <c:v>42459</c:v>
                </c:pt>
                <c:pt idx="1318">
                  <c:v>42460</c:v>
                </c:pt>
                <c:pt idx="1319">
                  <c:v>42461</c:v>
                </c:pt>
                <c:pt idx="1320">
                  <c:v>42464</c:v>
                </c:pt>
                <c:pt idx="1321">
                  <c:v>42465</c:v>
                </c:pt>
                <c:pt idx="1322">
                  <c:v>42466</c:v>
                </c:pt>
                <c:pt idx="1323">
                  <c:v>42467</c:v>
                </c:pt>
                <c:pt idx="1324">
                  <c:v>42468</c:v>
                </c:pt>
                <c:pt idx="1325">
                  <c:v>42471</c:v>
                </c:pt>
                <c:pt idx="1326">
                  <c:v>42472</c:v>
                </c:pt>
                <c:pt idx="1327">
                  <c:v>42473</c:v>
                </c:pt>
                <c:pt idx="1328">
                  <c:v>42474</c:v>
                </c:pt>
                <c:pt idx="1329">
                  <c:v>42475</c:v>
                </c:pt>
                <c:pt idx="1330">
                  <c:v>42478</c:v>
                </c:pt>
                <c:pt idx="1331">
                  <c:v>42479</c:v>
                </c:pt>
                <c:pt idx="1332">
                  <c:v>42480</c:v>
                </c:pt>
                <c:pt idx="1333">
                  <c:v>42482</c:v>
                </c:pt>
                <c:pt idx="1334">
                  <c:v>42485</c:v>
                </c:pt>
                <c:pt idx="1335">
                  <c:v>42486</c:v>
                </c:pt>
                <c:pt idx="1336">
                  <c:v>42487</c:v>
                </c:pt>
                <c:pt idx="1337">
                  <c:v>42488</c:v>
                </c:pt>
                <c:pt idx="1338">
                  <c:v>42489</c:v>
                </c:pt>
                <c:pt idx="1339">
                  <c:v>42492</c:v>
                </c:pt>
                <c:pt idx="1340">
                  <c:v>42493</c:v>
                </c:pt>
                <c:pt idx="1341">
                  <c:v>42494</c:v>
                </c:pt>
                <c:pt idx="1342">
                  <c:v>42495</c:v>
                </c:pt>
                <c:pt idx="1343">
                  <c:v>42496</c:v>
                </c:pt>
                <c:pt idx="1344">
                  <c:v>42499</c:v>
                </c:pt>
                <c:pt idx="1345">
                  <c:v>42500</c:v>
                </c:pt>
                <c:pt idx="1346">
                  <c:v>42501</c:v>
                </c:pt>
                <c:pt idx="1347">
                  <c:v>42502</c:v>
                </c:pt>
                <c:pt idx="1348">
                  <c:v>42503</c:v>
                </c:pt>
                <c:pt idx="1349">
                  <c:v>42506</c:v>
                </c:pt>
                <c:pt idx="1350">
                  <c:v>42507</c:v>
                </c:pt>
                <c:pt idx="1351">
                  <c:v>42508</c:v>
                </c:pt>
                <c:pt idx="1352">
                  <c:v>42509</c:v>
                </c:pt>
                <c:pt idx="1353">
                  <c:v>42510</c:v>
                </c:pt>
                <c:pt idx="1354">
                  <c:v>42513</c:v>
                </c:pt>
                <c:pt idx="1355">
                  <c:v>42514</c:v>
                </c:pt>
                <c:pt idx="1356">
                  <c:v>42515</c:v>
                </c:pt>
                <c:pt idx="1357">
                  <c:v>42517</c:v>
                </c:pt>
                <c:pt idx="1358">
                  <c:v>42520</c:v>
                </c:pt>
                <c:pt idx="1359">
                  <c:v>42521</c:v>
                </c:pt>
                <c:pt idx="1360">
                  <c:v>42522</c:v>
                </c:pt>
                <c:pt idx="1361">
                  <c:v>42523</c:v>
                </c:pt>
                <c:pt idx="1362">
                  <c:v>42524</c:v>
                </c:pt>
                <c:pt idx="1363">
                  <c:v>42527</c:v>
                </c:pt>
                <c:pt idx="1364">
                  <c:v>42528</c:v>
                </c:pt>
                <c:pt idx="1365">
                  <c:v>42529</c:v>
                </c:pt>
                <c:pt idx="1366">
                  <c:v>42530</c:v>
                </c:pt>
                <c:pt idx="1367">
                  <c:v>42531</c:v>
                </c:pt>
                <c:pt idx="1368">
                  <c:v>42534</c:v>
                </c:pt>
                <c:pt idx="1369">
                  <c:v>42535</c:v>
                </c:pt>
                <c:pt idx="1370">
                  <c:v>42536</c:v>
                </c:pt>
                <c:pt idx="1371">
                  <c:v>42537</c:v>
                </c:pt>
                <c:pt idx="1372">
                  <c:v>42538</c:v>
                </c:pt>
                <c:pt idx="1373">
                  <c:v>42541</c:v>
                </c:pt>
                <c:pt idx="1374">
                  <c:v>42542</c:v>
                </c:pt>
                <c:pt idx="1375">
                  <c:v>42543</c:v>
                </c:pt>
                <c:pt idx="1376">
                  <c:v>42544</c:v>
                </c:pt>
                <c:pt idx="1377">
                  <c:v>42545</c:v>
                </c:pt>
                <c:pt idx="1378">
                  <c:v>42548</c:v>
                </c:pt>
                <c:pt idx="1379">
                  <c:v>42549</c:v>
                </c:pt>
                <c:pt idx="1380">
                  <c:v>42550</c:v>
                </c:pt>
                <c:pt idx="1381">
                  <c:v>42551</c:v>
                </c:pt>
                <c:pt idx="1382">
                  <c:v>42552</c:v>
                </c:pt>
                <c:pt idx="1383">
                  <c:v>42555</c:v>
                </c:pt>
                <c:pt idx="1384">
                  <c:v>42556</c:v>
                </c:pt>
                <c:pt idx="1385">
                  <c:v>42557</c:v>
                </c:pt>
                <c:pt idx="1386">
                  <c:v>42558</c:v>
                </c:pt>
                <c:pt idx="1387">
                  <c:v>42559</c:v>
                </c:pt>
                <c:pt idx="1388">
                  <c:v>42562</c:v>
                </c:pt>
                <c:pt idx="1389">
                  <c:v>42563</c:v>
                </c:pt>
                <c:pt idx="1390">
                  <c:v>42564</c:v>
                </c:pt>
                <c:pt idx="1391">
                  <c:v>42565</c:v>
                </c:pt>
                <c:pt idx="1392">
                  <c:v>42566</c:v>
                </c:pt>
                <c:pt idx="1393">
                  <c:v>42569</c:v>
                </c:pt>
                <c:pt idx="1394">
                  <c:v>42570</c:v>
                </c:pt>
                <c:pt idx="1395">
                  <c:v>42571</c:v>
                </c:pt>
                <c:pt idx="1396">
                  <c:v>42572</c:v>
                </c:pt>
                <c:pt idx="1397">
                  <c:v>42573</c:v>
                </c:pt>
                <c:pt idx="1398">
                  <c:v>42576</c:v>
                </c:pt>
                <c:pt idx="1399">
                  <c:v>42577</c:v>
                </c:pt>
                <c:pt idx="1400">
                  <c:v>42578</c:v>
                </c:pt>
                <c:pt idx="1401">
                  <c:v>42579</c:v>
                </c:pt>
                <c:pt idx="1402">
                  <c:v>42580</c:v>
                </c:pt>
                <c:pt idx="1403">
                  <c:v>42583</c:v>
                </c:pt>
                <c:pt idx="1404">
                  <c:v>42584</c:v>
                </c:pt>
                <c:pt idx="1405">
                  <c:v>42585</c:v>
                </c:pt>
                <c:pt idx="1406">
                  <c:v>42586</c:v>
                </c:pt>
                <c:pt idx="1407">
                  <c:v>42587</c:v>
                </c:pt>
                <c:pt idx="1408">
                  <c:v>42590</c:v>
                </c:pt>
                <c:pt idx="1409">
                  <c:v>42591</c:v>
                </c:pt>
                <c:pt idx="1410">
                  <c:v>42592</c:v>
                </c:pt>
                <c:pt idx="1411">
                  <c:v>42593</c:v>
                </c:pt>
                <c:pt idx="1412">
                  <c:v>42594</c:v>
                </c:pt>
                <c:pt idx="1413">
                  <c:v>42597</c:v>
                </c:pt>
                <c:pt idx="1414">
                  <c:v>42598</c:v>
                </c:pt>
                <c:pt idx="1415">
                  <c:v>42599</c:v>
                </c:pt>
                <c:pt idx="1416">
                  <c:v>42600</c:v>
                </c:pt>
                <c:pt idx="1417">
                  <c:v>42601</c:v>
                </c:pt>
                <c:pt idx="1418">
                  <c:v>42604</c:v>
                </c:pt>
                <c:pt idx="1419">
                  <c:v>42605</c:v>
                </c:pt>
                <c:pt idx="1420">
                  <c:v>42606</c:v>
                </c:pt>
                <c:pt idx="1421">
                  <c:v>42607</c:v>
                </c:pt>
                <c:pt idx="1422">
                  <c:v>42608</c:v>
                </c:pt>
                <c:pt idx="1423">
                  <c:v>42611</c:v>
                </c:pt>
                <c:pt idx="1424">
                  <c:v>42612</c:v>
                </c:pt>
                <c:pt idx="1425">
                  <c:v>42613</c:v>
                </c:pt>
                <c:pt idx="1426">
                  <c:v>42614</c:v>
                </c:pt>
                <c:pt idx="1427">
                  <c:v>42615</c:v>
                </c:pt>
                <c:pt idx="1428">
                  <c:v>42618</c:v>
                </c:pt>
                <c:pt idx="1429">
                  <c:v>42619</c:v>
                </c:pt>
                <c:pt idx="1430">
                  <c:v>42621</c:v>
                </c:pt>
                <c:pt idx="1431">
                  <c:v>42622</c:v>
                </c:pt>
                <c:pt idx="1432">
                  <c:v>42625</c:v>
                </c:pt>
                <c:pt idx="1433">
                  <c:v>42626</c:v>
                </c:pt>
                <c:pt idx="1434">
                  <c:v>42627</c:v>
                </c:pt>
                <c:pt idx="1435">
                  <c:v>42628</c:v>
                </c:pt>
                <c:pt idx="1436">
                  <c:v>42629</c:v>
                </c:pt>
                <c:pt idx="1437">
                  <c:v>42632</c:v>
                </c:pt>
                <c:pt idx="1438">
                  <c:v>42633</c:v>
                </c:pt>
                <c:pt idx="1439">
                  <c:v>42634</c:v>
                </c:pt>
                <c:pt idx="1440">
                  <c:v>42635</c:v>
                </c:pt>
                <c:pt idx="1441">
                  <c:v>42636</c:v>
                </c:pt>
                <c:pt idx="1442">
                  <c:v>42639</c:v>
                </c:pt>
                <c:pt idx="1443">
                  <c:v>42640</c:v>
                </c:pt>
                <c:pt idx="1444">
                  <c:v>42641</c:v>
                </c:pt>
                <c:pt idx="1445">
                  <c:v>42642</c:v>
                </c:pt>
                <c:pt idx="1446">
                  <c:v>42643</c:v>
                </c:pt>
                <c:pt idx="1447">
                  <c:v>42646</c:v>
                </c:pt>
                <c:pt idx="1448">
                  <c:v>42647</c:v>
                </c:pt>
                <c:pt idx="1449">
                  <c:v>42648</c:v>
                </c:pt>
                <c:pt idx="1450">
                  <c:v>42649</c:v>
                </c:pt>
                <c:pt idx="1451">
                  <c:v>42650</c:v>
                </c:pt>
                <c:pt idx="1452">
                  <c:v>42653</c:v>
                </c:pt>
                <c:pt idx="1453">
                  <c:v>42654</c:v>
                </c:pt>
                <c:pt idx="1454">
                  <c:v>42656</c:v>
                </c:pt>
                <c:pt idx="1455">
                  <c:v>42657</c:v>
                </c:pt>
                <c:pt idx="1456">
                  <c:v>42660</c:v>
                </c:pt>
                <c:pt idx="1457">
                  <c:v>42661</c:v>
                </c:pt>
                <c:pt idx="1458">
                  <c:v>42662</c:v>
                </c:pt>
                <c:pt idx="1459">
                  <c:v>42663</c:v>
                </c:pt>
                <c:pt idx="1460">
                  <c:v>42664</c:v>
                </c:pt>
                <c:pt idx="1461">
                  <c:v>42667</c:v>
                </c:pt>
                <c:pt idx="1462">
                  <c:v>42668</c:v>
                </c:pt>
                <c:pt idx="1463">
                  <c:v>42669</c:v>
                </c:pt>
                <c:pt idx="1464">
                  <c:v>42670</c:v>
                </c:pt>
                <c:pt idx="1465">
                  <c:v>42671</c:v>
                </c:pt>
                <c:pt idx="1466">
                  <c:v>42674</c:v>
                </c:pt>
                <c:pt idx="1467">
                  <c:v>42675</c:v>
                </c:pt>
                <c:pt idx="1468">
                  <c:v>42677</c:v>
                </c:pt>
                <c:pt idx="1469">
                  <c:v>42678</c:v>
                </c:pt>
                <c:pt idx="1470">
                  <c:v>42681</c:v>
                </c:pt>
                <c:pt idx="1471">
                  <c:v>42682</c:v>
                </c:pt>
                <c:pt idx="1472">
                  <c:v>42683</c:v>
                </c:pt>
                <c:pt idx="1473">
                  <c:v>42684</c:v>
                </c:pt>
                <c:pt idx="1474">
                  <c:v>42685</c:v>
                </c:pt>
                <c:pt idx="1475">
                  <c:v>42688</c:v>
                </c:pt>
                <c:pt idx="1476">
                  <c:v>42690</c:v>
                </c:pt>
                <c:pt idx="1477">
                  <c:v>42691</c:v>
                </c:pt>
                <c:pt idx="1478">
                  <c:v>42692</c:v>
                </c:pt>
                <c:pt idx="1479">
                  <c:v>42695</c:v>
                </c:pt>
                <c:pt idx="1480">
                  <c:v>42696</c:v>
                </c:pt>
                <c:pt idx="1481">
                  <c:v>42697</c:v>
                </c:pt>
                <c:pt idx="1482">
                  <c:v>42698</c:v>
                </c:pt>
                <c:pt idx="1483">
                  <c:v>42699</c:v>
                </c:pt>
                <c:pt idx="1484">
                  <c:v>42702</c:v>
                </c:pt>
                <c:pt idx="1485">
                  <c:v>42703</c:v>
                </c:pt>
                <c:pt idx="1486">
                  <c:v>42704</c:v>
                </c:pt>
                <c:pt idx="1487">
                  <c:v>42705</c:v>
                </c:pt>
                <c:pt idx="1488">
                  <c:v>42706</c:v>
                </c:pt>
                <c:pt idx="1489">
                  <c:v>42709</c:v>
                </c:pt>
                <c:pt idx="1490">
                  <c:v>42710</c:v>
                </c:pt>
                <c:pt idx="1491">
                  <c:v>42711</c:v>
                </c:pt>
                <c:pt idx="1492">
                  <c:v>42712</c:v>
                </c:pt>
                <c:pt idx="1493">
                  <c:v>42713</c:v>
                </c:pt>
                <c:pt idx="1494">
                  <c:v>42716</c:v>
                </c:pt>
                <c:pt idx="1495">
                  <c:v>42717</c:v>
                </c:pt>
                <c:pt idx="1496">
                  <c:v>42718</c:v>
                </c:pt>
                <c:pt idx="1497">
                  <c:v>42719</c:v>
                </c:pt>
                <c:pt idx="1498">
                  <c:v>42720</c:v>
                </c:pt>
                <c:pt idx="1499">
                  <c:v>42723</c:v>
                </c:pt>
                <c:pt idx="1500">
                  <c:v>42724</c:v>
                </c:pt>
                <c:pt idx="1501">
                  <c:v>42725</c:v>
                </c:pt>
                <c:pt idx="1502">
                  <c:v>42726</c:v>
                </c:pt>
                <c:pt idx="1503">
                  <c:v>42727</c:v>
                </c:pt>
                <c:pt idx="1504">
                  <c:v>42730</c:v>
                </c:pt>
                <c:pt idx="1505">
                  <c:v>42731</c:v>
                </c:pt>
                <c:pt idx="1506">
                  <c:v>42732</c:v>
                </c:pt>
                <c:pt idx="1507">
                  <c:v>42733</c:v>
                </c:pt>
                <c:pt idx="1508">
                  <c:v>42734</c:v>
                </c:pt>
                <c:pt idx="1509">
                  <c:v>42737</c:v>
                </c:pt>
                <c:pt idx="1510">
                  <c:v>42738</c:v>
                </c:pt>
                <c:pt idx="1511">
                  <c:v>42739</c:v>
                </c:pt>
                <c:pt idx="1512">
                  <c:v>42740</c:v>
                </c:pt>
                <c:pt idx="1513">
                  <c:v>42741</c:v>
                </c:pt>
                <c:pt idx="1514">
                  <c:v>42744</c:v>
                </c:pt>
                <c:pt idx="1515">
                  <c:v>42745</c:v>
                </c:pt>
                <c:pt idx="1516">
                  <c:v>42746</c:v>
                </c:pt>
                <c:pt idx="1517">
                  <c:v>42747</c:v>
                </c:pt>
                <c:pt idx="1518">
                  <c:v>42748</c:v>
                </c:pt>
                <c:pt idx="1519">
                  <c:v>42751</c:v>
                </c:pt>
                <c:pt idx="1520">
                  <c:v>42752</c:v>
                </c:pt>
                <c:pt idx="1521">
                  <c:v>42753</c:v>
                </c:pt>
                <c:pt idx="1522">
                  <c:v>42754</c:v>
                </c:pt>
                <c:pt idx="1523">
                  <c:v>42755</c:v>
                </c:pt>
                <c:pt idx="1524">
                  <c:v>42758</c:v>
                </c:pt>
                <c:pt idx="1525">
                  <c:v>42759</c:v>
                </c:pt>
                <c:pt idx="1526">
                  <c:v>42760</c:v>
                </c:pt>
                <c:pt idx="1527">
                  <c:v>42761</c:v>
                </c:pt>
                <c:pt idx="1528">
                  <c:v>42762</c:v>
                </c:pt>
                <c:pt idx="1529">
                  <c:v>42765</c:v>
                </c:pt>
                <c:pt idx="1530">
                  <c:v>42766</c:v>
                </c:pt>
                <c:pt idx="1531">
                  <c:v>42767</c:v>
                </c:pt>
                <c:pt idx="1532">
                  <c:v>42768</c:v>
                </c:pt>
                <c:pt idx="1533">
                  <c:v>42769</c:v>
                </c:pt>
                <c:pt idx="1534">
                  <c:v>42772</c:v>
                </c:pt>
                <c:pt idx="1535">
                  <c:v>42773</c:v>
                </c:pt>
                <c:pt idx="1536">
                  <c:v>42774</c:v>
                </c:pt>
                <c:pt idx="1537">
                  <c:v>42775</c:v>
                </c:pt>
                <c:pt idx="1538">
                  <c:v>42776</c:v>
                </c:pt>
                <c:pt idx="1539">
                  <c:v>42779</c:v>
                </c:pt>
                <c:pt idx="1540">
                  <c:v>42780</c:v>
                </c:pt>
                <c:pt idx="1541">
                  <c:v>42781</c:v>
                </c:pt>
                <c:pt idx="1542">
                  <c:v>42782</c:v>
                </c:pt>
                <c:pt idx="1543">
                  <c:v>42783</c:v>
                </c:pt>
                <c:pt idx="1544">
                  <c:v>42786</c:v>
                </c:pt>
                <c:pt idx="1545">
                  <c:v>42787</c:v>
                </c:pt>
                <c:pt idx="1546">
                  <c:v>42788</c:v>
                </c:pt>
                <c:pt idx="1547">
                  <c:v>42789</c:v>
                </c:pt>
                <c:pt idx="1548">
                  <c:v>42790</c:v>
                </c:pt>
                <c:pt idx="1549">
                  <c:v>42795</c:v>
                </c:pt>
                <c:pt idx="1550">
                  <c:v>42796</c:v>
                </c:pt>
                <c:pt idx="1551">
                  <c:v>42797</c:v>
                </c:pt>
                <c:pt idx="1552">
                  <c:v>42800</c:v>
                </c:pt>
                <c:pt idx="1553">
                  <c:v>42801</c:v>
                </c:pt>
                <c:pt idx="1554">
                  <c:v>42802</c:v>
                </c:pt>
                <c:pt idx="1555">
                  <c:v>42803</c:v>
                </c:pt>
                <c:pt idx="1556">
                  <c:v>42804</c:v>
                </c:pt>
                <c:pt idx="1557">
                  <c:v>42807</c:v>
                </c:pt>
                <c:pt idx="1558">
                  <c:v>42808</c:v>
                </c:pt>
                <c:pt idx="1559">
                  <c:v>42809</c:v>
                </c:pt>
                <c:pt idx="1560">
                  <c:v>42810</c:v>
                </c:pt>
                <c:pt idx="1561">
                  <c:v>42811</c:v>
                </c:pt>
                <c:pt idx="1562">
                  <c:v>42814</c:v>
                </c:pt>
                <c:pt idx="1563">
                  <c:v>42815</c:v>
                </c:pt>
                <c:pt idx="1564">
                  <c:v>42816</c:v>
                </c:pt>
                <c:pt idx="1565">
                  <c:v>42817</c:v>
                </c:pt>
                <c:pt idx="1566">
                  <c:v>42818</c:v>
                </c:pt>
                <c:pt idx="1567">
                  <c:v>42821</c:v>
                </c:pt>
                <c:pt idx="1568">
                  <c:v>42822</c:v>
                </c:pt>
                <c:pt idx="1569">
                  <c:v>42823</c:v>
                </c:pt>
                <c:pt idx="1570">
                  <c:v>42824</c:v>
                </c:pt>
                <c:pt idx="1571">
                  <c:v>42825</c:v>
                </c:pt>
                <c:pt idx="1572">
                  <c:v>42828</c:v>
                </c:pt>
                <c:pt idx="1573">
                  <c:v>42829</c:v>
                </c:pt>
                <c:pt idx="1574">
                  <c:v>42830</c:v>
                </c:pt>
                <c:pt idx="1575">
                  <c:v>42831</c:v>
                </c:pt>
                <c:pt idx="1576">
                  <c:v>42832</c:v>
                </c:pt>
                <c:pt idx="1577">
                  <c:v>42835</c:v>
                </c:pt>
                <c:pt idx="1578">
                  <c:v>42836</c:v>
                </c:pt>
                <c:pt idx="1579">
                  <c:v>42837</c:v>
                </c:pt>
                <c:pt idx="1580">
                  <c:v>42838</c:v>
                </c:pt>
                <c:pt idx="1581">
                  <c:v>42842</c:v>
                </c:pt>
                <c:pt idx="1582">
                  <c:v>42843</c:v>
                </c:pt>
                <c:pt idx="1583">
                  <c:v>42844</c:v>
                </c:pt>
                <c:pt idx="1584">
                  <c:v>42845</c:v>
                </c:pt>
                <c:pt idx="1585">
                  <c:v>42849</c:v>
                </c:pt>
                <c:pt idx="1586">
                  <c:v>42850</c:v>
                </c:pt>
                <c:pt idx="1587">
                  <c:v>42851</c:v>
                </c:pt>
                <c:pt idx="1588">
                  <c:v>42852</c:v>
                </c:pt>
                <c:pt idx="1589">
                  <c:v>42853</c:v>
                </c:pt>
                <c:pt idx="1590">
                  <c:v>42857</c:v>
                </c:pt>
                <c:pt idx="1591">
                  <c:v>42858</c:v>
                </c:pt>
                <c:pt idx="1592">
                  <c:v>42859</c:v>
                </c:pt>
                <c:pt idx="1593">
                  <c:v>42860</c:v>
                </c:pt>
                <c:pt idx="1594">
                  <c:v>42863</c:v>
                </c:pt>
                <c:pt idx="1595">
                  <c:v>42864</c:v>
                </c:pt>
                <c:pt idx="1596">
                  <c:v>42865</c:v>
                </c:pt>
                <c:pt idx="1597">
                  <c:v>42866</c:v>
                </c:pt>
                <c:pt idx="1598">
                  <c:v>42867</c:v>
                </c:pt>
                <c:pt idx="1599">
                  <c:v>42870</c:v>
                </c:pt>
                <c:pt idx="1600">
                  <c:v>42871</c:v>
                </c:pt>
                <c:pt idx="1601">
                  <c:v>42872</c:v>
                </c:pt>
                <c:pt idx="1602">
                  <c:v>42873</c:v>
                </c:pt>
                <c:pt idx="1603">
                  <c:v>42874</c:v>
                </c:pt>
                <c:pt idx="1604">
                  <c:v>42877</c:v>
                </c:pt>
                <c:pt idx="1605">
                  <c:v>42878</c:v>
                </c:pt>
                <c:pt idx="1606">
                  <c:v>42879</c:v>
                </c:pt>
                <c:pt idx="1607">
                  <c:v>42880</c:v>
                </c:pt>
                <c:pt idx="1608">
                  <c:v>42881</c:v>
                </c:pt>
                <c:pt idx="1609">
                  <c:v>42884</c:v>
                </c:pt>
                <c:pt idx="1610">
                  <c:v>42885</c:v>
                </c:pt>
                <c:pt idx="1611">
                  <c:v>42886</c:v>
                </c:pt>
                <c:pt idx="1612">
                  <c:v>42887</c:v>
                </c:pt>
                <c:pt idx="1613">
                  <c:v>42888</c:v>
                </c:pt>
                <c:pt idx="1614">
                  <c:v>42891</c:v>
                </c:pt>
                <c:pt idx="1615">
                  <c:v>42892</c:v>
                </c:pt>
                <c:pt idx="1616">
                  <c:v>42893</c:v>
                </c:pt>
                <c:pt idx="1617">
                  <c:v>42894</c:v>
                </c:pt>
                <c:pt idx="1618">
                  <c:v>42895</c:v>
                </c:pt>
                <c:pt idx="1619">
                  <c:v>42898</c:v>
                </c:pt>
                <c:pt idx="1620">
                  <c:v>42899</c:v>
                </c:pt>
                <c:pt idx="1621">
                  <c:v>42900</c:v>
                </c:pt>
                <c:pt idx="1622">
                  <c:v>42902</c:v>
                </c:pt>
                <c:pt idx="1623">
                  <c:v>42905</c:v>
                </c:pt>
                <c:pt idx="1624">
                  <c:v>42906</c:v>
                </c:pt>
                <c:pt idx="1625">
                  <c:v>42907</c:v>
                </c:pt>
                <c:pt idx="1626">
                  <c:v>42908</c:v>
                </c:pt>
                <c:pt idx="1627">
                  <c:v>42909</c:v>
                </c:pt>
                <c:pt idx="1628">
                  <c:v>42912</c:v>
                </c:pt>
                <c:pt idx="1629">
                  <c:v>42913</c:v>
                </c:pt>
                <c:pt idx="1630">
                  <c:v>42914</c:v>
                </c:pt>
                <c:pt idx="1631">
                  <c:v>42915</c:v>
                </c:pt>
                <c:pt idx="1632">
                  <c:v>42916</c:v>
                </c:pt>
                <c:pt idx="1633">
                  <c:v>42919</c:v>
                </c:pt>
                <c:pt idx="1634">
                  <c:v>42920</c:v>
                </c:pt>
                <c:pt idx="1635">
                  <c:v>42921</c:v>
                </c:pt>
                <c:pt idx="1636">
                  <c:v>42922</c:v>
                </c:pt>
                <c:pt idx="1637">
                  <c:v>42923</c:v>
                </c:pt>
                <c:pt idx="1638">
                  <c:v>42926</c:v>
                </c:pt>
                <c:pt idx="1639">
                  <c:v>42927</c:v>
                </c:pt>
                <c:pt idx="1640">
                  <c:v>42928</c:v>
                </c:pt>
                <c:pt idx="1641">
                  <c:v>42929</c:v>
                </c:pt>
                <c:pt idx="1642">
                  <c:v>42930</c:v>
                </c:pt>
                <c:pt idx="1643">
                  <c:v>42933</c:v>
                </c:pt>
                <c:pt idx="1644">
                  <c:v>42934</c:v>
                </c:pt>
                <c:pt idx="1645">
                  <c:v>42935</c:v>
                </c:pt>
                <c:pt idx="1646">
                  <c:v>42936</c:v>
                </c:pt>
                <c:pt idx="1647">
                  <c:v>42937</c:v>
                </c:pt>
                <c:pt idx="1648">
                  <c:v>42940</c:v>
                </c:pt>
                <c:pt idx="1649">
                  <c:v>42941</c:v>
                </c:pt>
                <c:pt idx="1650">
                  <c:v>42942</c:v>
                </c:pt>
                <c:pt idx="1651">
                  <c:v>42943</c:v>
                </c:pt>
                <c:pt idx="1652">
                  <c:v>42944</c:v>
                </c:pt>
                <c:pt idx="1653">
                  <c:v>42947</c:v>
                </c:pt>
                <c:pt idx="1654">
                  <c:v>42948</c:v>
                </c:pt>
                <c:pt idx="1655">
                  <c:v>42949</c:v>
                </c:pt>
                <c:pt idx="1656">
                  <c:v>42950</c:v>
                </c:pt>
                <c:pt idx="1657">
                  <c:v>42951</c:v>
                </c:pt>
                <c:pt idx="1658">
                  <c:v>42954</c:v>
                </c:pt>
                <c:pt idx="1659">
                  <c:v>42955</c:v>
                </c:pt>
                <c:pt idx="1660">
                  <c:v>42956</c:v>
                </c:pt>
                <c:pt idx="1661">
                  <c:v>42957</c:v>
                </c:pt>
                <c:pt idx="1662">
                  <c:v>42958</c:v>
                </c:pt>
                <c:pt idx="1663">
                  <c:v>42961</c:v>
                </c:pt>
                <c:pt idx="1664">
                  <c:v>42962</c:v>
                </c:pt>
                <c:pt idx="1665">
                  <c:v>42963</c:v>
                </c:pt>
                <c:pt idx="1666">
                  <c:v>42964</c:v>
                </c:pt>
                <c:pt idx="1667">
                  <c:v>42965</c:v>
                </c:pt>
                <c:pt idx="1668">
                  <c:v>42968</c:v>
                </c:pt>
                <c:pt idx="1669">
                  <c:v>42969</c:v>
                </c:pt>
                <c:pt idx="1670">
                  <c:v>42970</c:v>
                </c:pt>
                <c:pt idx="1671">
                  <c:v>42971</c:v>
                </c:pt>
                <c:pt idx="1672">
                  <c:v>42972</c:v>
                </c:pt>
                <c:pt idx="1673">
                  <c:v>42975</c:v>
                </c:pt>
                <c:pt idx="1674">
                  <c:v>42976</c:v>
                </c:pt>
                <c:pt idx="1675">
                  <c:v>42977</c:v>
                </c:pt>
                <c:pt idx="1676">
                  <c:v>42978</c:v>
                </c:pt>
                <c:pt idx="1677">
                  <c:v>42979</c:v>
                </c:pt>
                <c:pt idx="1678">
                  <c:v>42982</c:v>
                </c:pt>
                <c:pt idx="1679">
                  <c:v>42983</c:v>
                </c:pt>
                <c:pt idx="1680">
                  <c:v>42984</c:v>
                </c:pt>
                <c:pt idx="1681">
                  <c:v>42986</c:v>
                </c:pt>
                <c:pt idx="1682">
                  <c:v>42989</c:v>
                </c:pt>
                <c:pt idx="1683">
                  <c:v>42990</c:v>
                </c:pt>
                <c:pt idx="1684">
                  <c:v>42991</c:v>
                </c:pt>
                <c:pt idx="1685">
                  <c:v>42992</c:v>
                </c:pt>
                <c:pt idx="1686">
                  <c:v>42993</c:v>
                </c:pt>
                <c:pt idx="1687">
                  <c:v>42996</c:v>
                </c:pt>
                <c:pt idx="1688">
                  <c:v>42997</c:v>
                </c:pt>
                <c:pt idx="1689">
                  <c:v>42998</c:v>
                </c:pt>
                <c:pt idx="1690">
                  <c:v>42999</c:v>
                </c:pt>
                <c:pt idx="1691">
                  <c:v>43000</c:v>
                </c:pt>
                <c:pt idx="1692">
                  <c:v>43003</c:v>
                </c:pt>
                <c:pt idx="1693">
                  <c:v>43004</c:v>
                </c:pt>
                <c:pt idx="1694">
                  <c:v>43005</c:v>
                </c:pt>
                <c:pt idx="1695">
                  <c:v>43006</c:v>
                </c:pt>
                <c:pt idx="1696">
                  <c:v>43007</c:v>
                </c:pt>
                <c:pt idx="1697">
                  <c:v>43010</c:v>
                </c:pt>
                <c:pt idx="1698">
                  <c:v>43011</c:v>
                </c:pt>
                <c:pt idx="1699">
                  <c:v>43012</c:v>
                </c:pt>
                <c:pt idx="1700">
                  <c:v>43013</c:v>
                </c:pt>
                <c:pt idx="1701">
                  <c:v>43014</c:v>
                </c:pt>
                <c:pt idx="1702">
                  <c:v>43017</c:v>
                </c:pt>
                <c:pt idx="1703">
                  <c:v>43018</c:v>
                </c:pt>
                <c:pt idx="1704">
                  <c:v>43019</c:v>
                </c:pt>
                <c:pt idx="1705">
                  <c:v>43021</c:v>
                </c:pt>
                <c:pt idx="1706">
                  <c:v>43024</c:v>
                </c:pt>
                <c:pt idx="1707">
                  <c:v>43025</c:v>
                </c:pt>
                <c:pt idx="1708">
                  <c:v>43026</c:v>
                </c:pt>
                <c:pt idx="1709">
                  <c:v>43027</c:v>
                </c:pt>
                <c:pt idx="1710">
                  <c:v>43028</c:v>
                </c:pt>
                <c:pt idx="1711">
                  <c:v>43031</c:v>
                </c:pt>
                <c:pt idx="1712">
                  <c:v>43032</c:v>
                </c:pt>
                <c:pt idx="1713">
                  <c:v>43033</c:v>
                </c:pt>
                <c:pt idx="1714">
                  <c:v>43034</c:v>
                </c:pt>
                <c:pt idx="1715">
                  <c:v>43035</c:v>
                </c:pt>
                <c:pt idx="1716">
                  <c:v>43038</c:v>
                </c:pt>
                <c:pt idx="1717">
                  <c:v>43039</c:v>
                </c:pt>
                <c:pt idx="1718">
                  <c:v>43040</c:v>
                </c:pt>
                <c:pt idx="1719">
                  <c:v>43042</c:v>
                </c:pt>
                <c:pt idx="1720">
                  <c:v>43045</c:v>
                </c:pt>
                <c:pt idx="1721">
                  <c:v>43046</c:v>
                </c:pt>
                <c:pt idx="1722">
                  <c:v>43047</c:v>
                </c:pt>
                <c:pt idx="1723">
                  <c:v>43048</c:v>
                </c:pt>
                <c:pt idx="1724">
                  <c:v>43049</c:v>
                </c:pt>
                <c:pt idx="1725">
                  <c:v>43052</c:v>
                </c:pt>
                <c:pt idx="1726">
                  <c:v>43053</c:v>
                </c:pt>
                <c:pt idx="1727">
                  <c:v>43055</c:v>
                </c:pt>
                <c:pt idx="1728">
                  <c:v>43056</c:v>
                </c:pt>
                <c:pt idx="1729">
                  <c:v>43059</c:v>
                </c:pt>
                <c:pt idx="1730">
                  <c:v>43060</c:v>
                </c:pt>
                <c:pt idx="1731">
                  <c:v>43061</c:v>
                </c:pt>
                <c:pt idx="1732">
                  <c:v>43062</c:v>
                </c:pt>
                <c:pt idx="1733">
                  <c:v>43063</c:v>
                </c:pt>
                <c:pt idx="1734">
                  <c:v>43066</c:v>
                </c:pt>
                <c:pt idx="1735">
                  <c:v>43067</c:v>
                </c:pt>
                <c:pt idx="1736">
                  <c:v>43068</c:v>
                </c:pt>
                <c:pt idx="1737">
                  <c:v>43069</c:v>
                </c:pt>
                <c:pt idx="1738">
                  <c:v>43070</c:v>
                </c:pt>
                <c:pt idx="1739">
                  <c:v>43073</c:v>
                </c:pt>
                <c:pt idx="1740">
                  <c:v>43074</c:v>
                </c:pt>
                <c:pt idx="1741">
                  <c:v>43075</c:v>
                </c:pt>
                <c:pt idx="1742">
                  <c:v>43076</c:v>
                </c:pt>
                <c:pt idx="1743">
                  <c:v>43077</c:v>
                </c:pt>
                <c:pt idx="1744">
                  <c:v>43080</c:v>
                </c:pt>
                <c:pt idx="1745">
                  <c:v>43081</c:v>
                </c:pt>
                <c:pt idx="1746">
                  <c:v>43082</c:v>
                </c:pt>
                <c:pt idx="1747">
                  <c:v>43083</c:v>
                </c:pt>
                <c:pt idx="1748">
                  <c:v>43084</c:v>
                </c:pt>
                <c:pt idx="1749">
                  <c:v>43087</c:v>
                </c:pt>
                <c:pt idx="1750">
                  <c:v>43088</c:v>
                </c:pt>
                <c:pt idx="1751">
                  <c:v>43089</c:v>
                </c:pt>
                <c:pt idx="1752">
                  <c:v>43090</c:v>
                </c:pt>
                <c:pt idx="1753">
                  <c:v>43091</c:v>
                </c:pt>
                <c:pt idx="1754">
                  <c:v>43095</c:v>
                </c:pt>
                <c:pt idx="1755">
                  <c:v>43096</c:v>
                </c:pt>
                <c:pt idx="1756">
                  <c:v>43097</c:v>
                </c:pt>
                <c:pt idx="1757">
                  <c:v>43098</c:v>
                </c:pt>
                <c:pt idx="1758">
                  <c:v>43102</c:v>
                </c:pt>
                <c:pt idx="1759">
                  <c:v>43103</c:v>
                </c:pt>
                <c:pt idx="1760">
                  <c:v>43104</c:v>
                </c:pt>
                <c:pt idx="1761">
                  <c:v>43105</c:v>
                </c:pt>
                <c:pt idx="1762">
                  <c:v>43108</c:v>
                </c:pt>
                <c:pt idx="1763">
                  <c:v>43109</c:v>
                </c:pt>
                <c:pt idx="1764">
                  <c:v>43110</c:v>
                </c:pt>
                <c:pt idx="1765">
                  <c:v>43111</c:v>
                </c:pt>
                <c:pt idx="1766">
                  <c:v>43112</c:v>
                </c:pt>
                <c:pt idx="1767">
                  <c:v>43115</c:v>
                </c:pt>
                <c:pt idx="1768">
                  <c:v>43116</c:v>
                </c:pt>
                <c:pt idx="1769">
                  <c:v>43117</c:v>
                </c:pt>
                <c:pt idx="1770">
                  <c:v>43118</c:v>
                </c:pt>
                <c:pt idx="1771">
                  <c:v>43119</c:v>
                </c:pt>
                <c:pt idx="1772">
                  <c:v>43122</c:v>
                </c:pt>
                <c:pt idx="1773">
                  <c:v>43123</c:v>
                </c:pt>
                <c:pt idx="1774">
                  <c:v>43124</c:v>
                </c:pt>
                <c:pt idx="1775">
                  <c:v>43125</c:v>
                </c:pt>
                <c:pt idx="1776">
                  <c:v>43126</c:v>
                </c:pt>
                <c:pt idx="1777">
                  <c:v>43129</c:v>
                </c:pt>
                <c:pt idx="1778">
                  <c:v>43130</c:v>
                </c:pt>
                <c:pt idx="1779">
                  <c:v>43131</c:v>
                </c:pt>
                <c:pt idx="1780">
                  <c:v>43132</c:v>
                </c:pt>
                <c:pt idx="1781">
                  <c:v>43133</c:v>
                </c:pt>
                <c:pt idx="1782">
                  <c:v>43136</c:v>
                </c:pt>
                <c:pt idx="1783">
                  <c:v>43137</c:v>
                </c:pt>
                <c:pt idx="1784">
                  <c:v>43138</c:v>
                </c:pt>
                <c:pt idx="1785">
                  <c:v>43139</c:v>
                </c:pt>
                <c:pt idx="1786">
                  <c:v>43140</c:v>
                </c:pt>
                <c:pt idx="1787">
                  <c:v>43145</c:v>
                </c:pt>
                <c:pt idx="1788">
                  <c:v>43146</c:v>
                </c:pt>
                <c:pt idx="1789">
                  <c:v>43147</c:v>
                </c:pt>
                <c:pt idx="1790">
                  <c:v>43150</c:v>
                </c:pt>
                <c:pt idx="1791">
                  <c:v>43151</c:v>
                </c:pt>
                <c:pt idx="1792">
                  <c:v>43152</c:v>
                </c:pt>
                <c:pt idx="1793">
                  <c:v>43153</c:v>
                </c:pt>
                <c:pt idx="1794">
                  <c:v>43154</c:v>
                </c:pt>
                <c:pt idx="1795">
                  <c:v>43157</c:v>
                </c:pt>
                <c:pt idx="1796">
                  <c:v>43158</c:v>
                </c:pt>
                <c:pt idx="1797">
                  <c:v>43159</c:v>
                </c:pt>
                <c:pt idx="1798">
                  <c:v>43160</c:v>
                </c:pt>
                <c:pt idx="1799">
                  <c:v>43161</c:v>
                </c:pt>
                <c:pt idx="1800">
                  <c:v>43164</c:v>
                </c:pt>
                <c:pt idx="1801">
                  <c:v>43165</c:v>
                </c:pt>
                <c:pt idx="1802">
                  <c:v>43166</c:v>
                </c:pt>
                <c:pt idx="1803">
                  <c:v>43167</c:v>
                </c:pt>
                <c:pt idx="1804">
                  <c:v>43168</c:v>
                </c:pt>
                <c:pt idx="1805">
                  <c:v>43171</c:v>
                </c:pt>
                <c:pt idx="1806">
                  <c:v>43172</c:v>
                </c:pt>
                <c:pt idx="1807">
                  <c:v>43173</c:v>
                </c:pt>
                <c:pt idx="1808">
                  <c:v>43174</c:v>
                </c:pt>
                <c:pt idx="1809">
                  <c:v>43175</c:v>
                </c:pt>
                <c:pt idx="1810">
                  <c:v>43178</c:v>
                </c:pt>
                <c:pt idx="1811">
                  <c:v>43179</c:v>
                </c:pt>
                <c:pt idx="1812">
                  <c:v>43180</c:v>
                </c:pt>
                <c:pt idx="1813">
                  <c:v>43181</c:v>
                </c:pt>
                <c:pt idx="1814">
                  <c:v>43182</c:v>
                </c:pt>
                <c:pt idx="1815">
                  <c:v>43185</c:v>
                </c:pt>
                <c:pt idx="1816">
                  <c:v>43186</c:v>
                </c:pt>
                <c:pt idx="1817">
                  <c:v>43187</c:v>
                </c:pt>
                <c:pt idx="1818">
                  <c:v>43188</c:v>
                </c:pt>
                <c:pt idx="1819">
                  <c:v>43192</c:v>
                </c:pt>
                <c:pt idx="1820">
                  <c:v>43193</c:v>
                </c:pt>
                <c:pt idx="1821">
                  <c:v>43194</c:v>
                </c:pt>
                <c:pt idx="1822">
                  <c:v>43195</c:v>
                </c:pt>
                <c:pt idx="1823">
                  <c:v>43196</c:v>
                </c:pt>
                <c:pt idx="1824">
                  <c:v>43199</c:v>
                </c:pt>
                <c:pt idx="1825">
                  <c:v>43200</c:v>
                </c:pt>
                <c:pt idx="1826">
                  <c:v>43201</c:v>
                </c:pt>
                <c:pt idx="1827">
                  <c:v>43202</c:v>
                </c:pt>
                <c:pt idx="1828">
                  <c:v>43203</c:v>
                </c:pt>
                <c:pt idx="1829">
                  <c:v>43206</c:v>
                </c:pt>
                <c:pt idx="1830">
                  <c:v>43207</c:v>
                </c:pt>
                <c:pt idx="1831">
                  <c:v>43208</c:v>
                </c:pt>
                <c:pt idx="1832">
                  <c:v>43209</c:v>
                </c:pt>
                <c:pt idx="1833">
                  <c:v>43210</c:v>
                </c:pt>
                <c:pt idx="1834">
                  <c:v>43213</c:v>
                </c:pt>
                <c:pt idx="1835">
                  <c:v>43214</c:v>
                </c:pt>
                <c:pt idx="1836">
                  <c:v>43215</c:v>
                </c:pt>
                <c:pt idx="1837">
                  <c:v>43216</c:v>
                </c:pt>
                <c:pt idx="1838">
                  <c:v>43217</c:v>
                </c:pt>
                <c:pt idx="1839">
                  <c:v>43220</c:v>
                </c:pt>
                <c:pt idx="1840">
                  <c:v>43222</c:v>
                </c:pt>
                <c:pt idx="1841">
                  <c:v>43223</c:v>
                </c:pt>
                <c:pt idx="1842">
                  <c:v>43224</c:v>
                </c:pt>
                <c:pt idx="1843">
                  <c:v>43227</c:v>
                </c:pt>
                <c:pt idx="1844">
                  <c:v>43228</c:v>
                </c:pt>
                <c:pt idx="1845">
                  <c:v>43229</c:v>
                </c:pt>
                <c:pt idx="1846">
                  <c:v>43230</c:v>
                </c:pt>
                <c:pt idx="1847">
                  <c:v>43231</c:v>
                </c:pt>
                <c:pt idx="1848">
                  <c:v>43234</c:v>
                </c:pt>
                <c:pt idx="1849">
                  <c:v>43235</c:v>
                </c:pt>
                <c:pt idx="1850">
                  <c:v>43236</c:v>
                </c:pt>
                <c:pt idx="1851">
                  <c:v>43237</c:v>
                </c:pt>
                <c:pt idx="1852">
                  <c:v>43238</c:v>
                </c:pt>
                <c:pt idx="1853">
                  <c:v>43241</c:v>
                </c:pt>
                <c:pt idx="1854">
                  <c:v>43242</c:v>
                </c:pt>
                <c:pt idx="1855">
                  <c:v>43243</c:v>
                </c:pt>
                <c:pt idx="1856">
                  <c:v>43244</c:v>
                </c:pt>
                <c:pt idx="1857">
                  <c:v>43245</c:v>
                </c:pt>
                <c:pt idx="1858">
                  <c:v>43248</c:v>
                </c:pt>
                <c:pt idx="1859">
                  <c:v>43249</c:v>
                </c:pt>
                <c:pt idx="1860">
                  <c:v>43250</c:v>
                </c:pt>
                <c:pt idx="1861">
                  <c:v>43252</c:v>
                </c:pt>
                <c:pt idx="1862">
                  <c:v>43255</c:v>
                </c:pt>
                <c:pt idx="1863">
                  <c:v>43256</c:v>
                </c:pt>
                <c:pt idx="1864">
                  <c:v>43257</c:v>
                </c:pt>
                <c:pt idx="1865">
                  <c:v>43258</c:v>
                </c:pt>
                <c:pt idx="1866">
                  <c:v>43259</c:v>
                </c:pt>
                <c:pt idx="1867">
                  <c:v>43262</c:v>
                </c:pt>
                <c:pt idx="1868">
                  <c:v>43263</c:v>
                </c:pt>
                <c:pt idx="1869">
                  <c:v>43264</c:v>
                </c:pt>
                <c:pt idx="1870">
                  <c:v>43265</c:v>
                </c:pt>
                <c:pt idx="1871">
                  <c:v>43266</c:v>
                </c:pt>
                <c:pt idx="1872">
                  <c:v>43269</c:v>
                </c:pt>
                <c:pt idx="1873">
                  <c:v>43270</c:v>
                </c:pt>
                <c:pt idx="1874">
                  <c:v>43271</c:v>
                </c:pt>
                <c:pt idx="1875">
                  <c:v>43272</c:v>
                </c:pt>
                <c:pt idx="1876">
                  <c:v>43273</c:v>
                </c:pt>
                <c:pt idx="1877">
                  <c:v>43276</c:v>
                </c:pt>
                <c:pt idx="1878">
                  <c:v>43277</c:v>
                </c:pt>
                <c:pt idx="1879">
                  <c:v>43278</c:v>
                </c:pt>
                <c:pt idx="1880">
                  <c:v>43279</c:v>
                </c:pt>
                <c:pt idx="1881">
                  <c:v>43280</c:v>
                </c:pt>
                <c:pt idx="1882">
                  <c:v>43283</c:v>
                </c:pt>
                <c:pt idx="1883">
                  <c:v>43284</c:v>
                </c:pt>
                <c:pt idx="1884">
                  <c:v>43285</c:v>
                </c:pt>
                <c:pt idx="1885">
                  <c:v>43286</c:v>
                </c:pt>
                <c:pt idx="1886">
                  <c:v>43287</c:v>
                </c:pt>
                <c:pt idx="1887">
                  <c:v>43290</c:v>
                </c:pt>
                <c:pt idx="1888">
                  <c:v>43291</c:v>
                </c:pt>
                <c:pt idx="1889">
                  <c:v>43292</c:v>
                </c:pt>
                <c:pt idx="1890">
                  <c:v>43293</c:v>
                </c:pt>
                <c:pt idx="1891">
                  <c:v>43294</c:v>
                </c:pt>
                <c:pt idx="1892">
                  <c:v>43297</c:v>
                </c:pt>
                <c:pt idx="1893">
                  <c:v>43298</c:v>
                </c:pt>
                <c:pt idx="1894">
                  <c:v>43299</c:v>
                </c:pt>
                <c:pt idx="1895">
                  <c:v>43300</c:v>
                </c:pt>
                <c:pt idx="1896">
                  <c:v>43301</c:v>
                </c:pt>
                <c:pt idx="1897">
                  <c:v>43304</c:v>
                </c:pt>
                <c:pt idx="1898">
                  <c:v>43305</c:v>
                </c:pt>
                <c:pt idx="1899">
                  <c:v>43306</c:v>
                </c:pt>
                <c:pt idx="1900">
                  <c:v>43307</c:v>
                </c:pt>
                <c:pt idx="1901">
                  <c:v>43308</c:v>
                </c:pt>
                <c:pt idx="1902">
                  <c:v>43311</c:v>
                </c:pt>
                <c:pt idx="1903">
                  <c:v>43312</c:v>
                </c:pt>
                <c:pt idx="1904">
                  <c:v>43313</c:v>
                </c:pt>
                <c:pt idx="1905">
                  <c:v>43314</c:v>
                </c:pt>
                <c:pt idx="1906">
                  <c:v>43315</c:v>
                </c:pt>
                <c:pt idx="1907">
                  <c:v>43318</c:v>
                </c:pt>
                <c:pt idx="1908">
                  <c:v>43319</c:v>
                </c:pt>
                <c:pt idx="1909">
                  <c:v>43320</c:v>
                </c:pt>
                <c:pt idx="1910">
                  <c:v>43321</c:v>
                </c:pt>
                <c:pt idx="1911">
                  <c:v>43322</c:v>
                </c:pt>
                <c:pt idx="1912">
                  <c:v>43325</c:v>
                </c:pt>
                <c:pt idx="1913">
                  <c:v>43326</c:v>
                </c:pt>
                <c:pt idx="1914">
                  <c:v>43327</c:v>
                </c:pt>
                <c:pt idx="1915">
                  <c:v>43328</c:v>
                </c:pt>
                <c:pt idx="1916">
                  <c:v>43329</c:v>
                </c:pt>
                <c:pt idx="1917">
                  <c:v>43332</c:v>
                </c:pt>
                <c:pt idx="1918">
                  <c:v>43333</c:v>
                </c:pt>
                <c:pt idx="1919">
                  <c:v>43334</c:v>
                </c:pt>
                <c:pt idx="1920">
                  <c:v>43335</c:v>
                </c:pt>
                <c:pt idx="1921">
                  <c:v>43336</c:v>
                </c:pt>
                <c:pt idx="1922">
                  <c:v>43339</c:v>
                </c:pt>
                <c:pt idx="1923">
                  <c:v>43340</c:v>
                </c:pt>
                <c:pt idx="1924">
                  <c:v>43341</c:v>
                </c:pt>
                <c:pt idx="1925">
                  <c:v>43342</c:v>
                </c:pt>
                <c:pt idx="1926">
                  <c:v>43343</c:v>
                </c:pt>
                <c:pt idx="1927">
                  <c:v>43346</c:v>
                </c:pt>
                <c:pt idx="1928">
                  <c:v>43347</c:v>
                </c:pt>
                <c:pt idx="1929">
                  <c:v>43348</c:v>
                </c:pt>
                <c:pt idx="1930">
                  <c:v>43349</c:v>
                </c:pt>
                <c:pt idx="1931">
                  <c:v>43353</c:v>
                </c:pt>
                <c:pt idx="1932">
                  <c:v>43354</c:v>
                </c:pt>
                <c:pt idx="1933">
                  <c:v>43355</c:v>
                </c:pt>
                <c:pt idx="1934">
                  <c:v>43356</c:v>
                </c:pt>
                <c:pt idx="1935">
                  <c:v>43357</c:v>
                </c:pt>
                <c:pt idx="1936">
                  <c:v>43360</c:v>
                </c:pt>
                <c:pt idx="1937">
                  <c:v>43361</c:v>
                </c:pt>
                <c:pt idx="1938">
                  <c:v>43362</c:v>
                </c:pt>
                <c:pt idx="1939">
                  <c:v>43363</c:v>
                </c:pt>
                <c:pt idx="1940">
                  <c:v>43364</c:v>
                </c:pt>
                <c:pt idx="1941">
                  <c:v>43367</c:v>
                </c:pt>
                <c:pt idx="1942">
                  <c:v>43368</c:v>
                </c:pt>
                <c:pt idx="1943">
                  <c:v>43369</c:v>
                </c:pt>
                <c:pt idx="1944">
                  <c:v>43370</c:v>
                </c:pt>
                <c:pt idx="1945">
                  <c:v>43371</c:v>
                </c:pt>
                <c:pt idx="1946">
                  <c:v>43374</c:v>
                </c:pt>
                <c:pt idx="1947">
                  <c:v>43375</c:v>
                </c:pt>
                <c:pt idx="1948">
                  <c:v>43376</c:v>
                </c:pt>
                <c:pt idx="1949">
                  <c:v>43377</c:v>
                </c:pt>
                <c:pt idx="1950">
                  <c:v>43378</c:v>
                </c:pt>
                <c:pt idx="1951">
                  <c:v>43381</c:v>
                </c:pt>
                <c:pt idx="1952">
                  <c:v>43382</c:v>
                </c:pt>
                <c:pt idx="1953">
                  <c:v>43383</c:v>
                </c:pt>
                <c:pt idx="1954">
                  <c:v>43384</c:v>
                </c:pt>
                <c:pt idx="1955">
                  <c:v>43388</c:v>
                </c:pt>
                <c:pt idx="1956">
                  <c:v>43389</c:v>
                </c:pt>
                <c:pt idx="1957">
                  <c:v>43390</c:v>
                </c:pt>
                <c:pt idx="1958">
                  <c:v>43391</c:v>
                </c:pt>
                <c:pt idx="1959">
                  <c:v>43392</c:v>
                </c:pt>
                <c:pt idx="1960">
                  <c:v>43395</c:v>
                </c:pt>
                <c:pt idx="1961">
                  <c:v>43396</c:v>
                </c:pt>
                <c:pt idx="1962">
                  <c:v>43397</c:v>
                </c:pt>
                <c:pt idx="1963">
                  <c:v>43398</c:v>
                </c:pt>
                <c:pt idx="1964">
                  <c:v>43399</c:v>
                </c:pt>
                <c:pt idx="1965">
                  <c:v>43402</c:v>
                </c:pt>
                <c:pt idx="1966">
                  <c:v>43403</c:v>
                </c:pt>
                <c:pt idx="1967">
                  <c:v>43404</c:v>
                </c:pt>
                <c:pt idx="1968">
                  <c:v>43405</c:v>
                </c:pt>
                <c:pt idx="1969">
                  <c:v>43409</c:v>
                </c:pt>
                <c:pt idx="1970">
                  <c:v>43410</c:v>
                </c:pt>
                <c:pt idx="1971">
                  <c:v>43411</c:v>
                </c:pt>
                <c:pt idx="1972">
                  <c:v>43412</c:v>
                </c:pt>
                <c:pt idx="1973">
                  <c:v>43413</c:v>
                </c:pt>
                <c:pt idx="1974">
                  <c:v>43416</c:v>
                </c:pt>
                <c:pt idx="1975">
                  <c:v>43417</c:v>
                </c:pt>
                <c:pt idx="1976">
                  <c:v>43418</c:v>
                </c:pt>
                <c:pt idx="1977">
                  <c:v>43420</c:v>
                </c:pt>
                <c:pt idx="1978">
                  <c:v>43423</c:v>
                </c:pt>
                <c:pt idx="1979">
                  <c:v>43424</c:v>
                </c:pt>
                <c:pt idx="1980">
                  <c:v>43425</c:v>
                </c:pt>
                <c:pt idx="1981">
                  <c:v>43426</c:v>
                </c:pt>
                <c:pt idx="1982">
                  <c:v>43427</c:v>
                </c:pt>
                <c:pt idx="1983">
                  <c:v>43430</c:v>
                </c:pt>
                <c:pt idx="1984">
                  <c:v>43431</c:v>
                </c:pt>
                <c:pt idx="1985">
                  <c:v>43432</c:v>
                </c:pt>
                <c:pt idx="1986">
                  <c:v>43433</c:v>
                </c:pt>
                <c:pt idx="1987">
                  <c:v>43434</c:v>
                </c:pt>
                <c:pt idx="1988">
                  <c:v>43437</c:v>
                </c:pt>
                <c:pt idx="1989">
                  <c:v>43438</c:v>
                </c:pt>
                <c:pt idx="1990">
                  <c:v>43439</c:v>
                </c:pt>
                <c:pt idx="1991">
                  <c:v>43440</c:v>
                </c:pt>
                <c:pt idx="1992">
                  <c:v>43441</c:v>
                </c:pt>
                <c:pt idx="1993">
                  <c:v>43444</c:v>
                </c:pt>
                <c:pt idx="1994">
                  <c:v>43445</c:v>
                </c:pt>
                <c:pt idx="1995">
                  <c:v>43446</c:v>
                </c:pt>
                <c:pt idx="1996">
                  <c:v>43447</c:v>
                </c:pt>
                <c:pt idx="1997">
                  <c:v>43448</c:v>
                </c:pt>
                <c:pt idx="1998">
                  <c:v>43451</c:v>
                </c:pt>
                <c:pt idx="1999">
                  <c:v>43452</c:v>
                </c:pt>
                <c:pt idx="2000">
                  <c:v>43453</c:v>
                </c:pt>
                <c:pt idx="2001">
                  <c:v>43454</c:v>
                </c:pt>
                <c:pt idx="2002">
                  <c:v>43455</c:v>
                </c:pt>
                <c:pt idx="2003">
                  <c:v>43458</c:v>
                </c:pt>
                <c:pt idx="2004">
                  <c:v>43460</c:v>
                </c:pt>
                <c:pt idx="2005">
                  <c:v>43461</c:v>
                </c:pt>
                <c:pt idx="2006">
                  <c:v>43462</c:v>
                </c:pt>
                <c:pt idx="2007">
                  <c:v>43465</c:v>
                </c:pt>
                <c:pt idx="2008">
                  <c:v>43467</c:v>
                </c:pt>
                <c:pt idx="2009">
                  <c:v>43468</c:v>
                </c:pt>
                <c:pt idx="2010">
                  <c:v>43469</c:v>
                </c:pt>
                <c:pt idx="2011">
                  <c:v>43472</c:v>
                </c:pt>
                <c:pt idx="2012">
                  <c:v>43473</c:v>
                </c:pt>
                <c:pt idx="2013">
                  <c:v>43474</c:v>
                </c:pt>
                <c:pt idx="2014">
                  <c:v>43475</c:v>
                </c:pt>
                <c:pt idx="2015">
                  <c:v>43476</c:v>
                </c:pt>
                <c:pt idx="2016">
                  <c:v>43479</c:v>
                </c:pt>
                <c:pt idx="2017">
                  <c:v>43480</c:v>
                </c:pt>
                <c:pt idx="2018">
                  <c:v>43481</c:v>
                </c:pt>
                <c:pt idx="2019">
                  <c:v>43482</c:v>
                </c:pt>
                <c:pt idx="2020">
                  <c:v>43483</c:v>
                </c:pt>
                <c:pt idx="2021">
                  <c:v>43486</c:v>
                </c:pt>
                <c:pt idx="2022">
                  <c:v>43487</c:v>
                </c:pt>
                <c:pt idx="2023">
                  <c:v>43488</c:v>
                </c:pt>
                <c:pt idx="2024">
                  <c:v>43489</c:v>
                </c:pt>
                <c:pt idx="2025">
                  <c:v>43490</c:v>
                </c:pt>
                <c:pt idx="2026">
                  <c:v>43493</c:v>
                </c:pt>
                <c:pt idx="2027">
                  <c:v>43494</c:v>
                </c:pt>
                <c:pt idx="2028">
                  <c:v>43495</c:v>
                </c:pt>
                <c:pt idx="2029">
                  <c:v>43496</c:v>
                </c:pt>
                <c:pt idx="2030">
                  <c:v>43497</c:v>
                </c:pt>
                <c:pt idx="2031">
                  <c:v>43500</c:v>
                </c:pt>
                <c:pt idx="2032">
                  <c:v>43501</c:v>
                </c:pt>
                <c:pt idx="2033">
                  <c:v>43502</c:v>
                </c:pt>
                <c:pt idx="2034">
                  <c:v>43503</c:v>
                </c:pt>
                <c:pt idx="2035">
                  <c:v>43504</c:v>
                </c:pt>
                <c:pt idx="2036">
                  <c:v>43507</c:v>
                </c:pt>
                <c:pt idx="2037">
                  <c:v>43508</c:v>
                </c:pt>
                <c:pt idx="2038">
                  <c:v>43509</c:v>
                </c:pt>
                <c:pt idx="2039">
                  <c:v>43510</c:v>
                </c:pt>
                <c:pt idx="2040">
                  <c:v>43511</c:v>
                </c:pt>
                <c:pt idx="2041">
                  <c:v>43514</c:v>
                </c:pt>
                <c:pt idx="2042">
                  <c:v>43515</c:v>
                </c:pt>
                <c:pt idx="2043">
                  <c:v>43516</c:v>
                </c:pt>
                <c:pt idx="2044">
                  <c:v>43517</c:v>
                </c:pt>
                <c:pt idx="2045">
                  <c:v>43518</c:v>
                </c:pt>
                <c:pt idx="2046">
                  <c:v>43521</c:v>
                </c:pt>
                <c:pt idx="2047">
                  <c:v>43522</c:v>
                </c:pt>
                <c:pt idx="2048">
                  <c:v>43523</c:v>
                </c:pt>
                <c:pt idx="2049">
                  <c:v>43524</c:v>
                </c:pt>
                <c:pt idx="2050">
                  <c:v>43525</c:v>
                </c:pt>
                <c:pt idx="2051">
                  <c:v>43530</c:v>
                </c:pt>
                <c:pt idx="2052">
                  <c:v>43531</c:v>
                </c:pt>
              </c:numCache>
            </c:numRef>
          </c:cat>
          <c:val>
            <c:numRef>
              <c:f>'DILMA TAXAS'!$G$2:$G$2054</c:f>
              <c:numCache>
                <c:formatCode>#,##0.00%</c:formatCode>
                <c:ptCount val="2053"/>
                <c:pt idx="0">
                  <c:v>5.6498E-2</c:v>
                </c:pt>
                <c:pt idx="1">
                  <c:v>5.6769E-2</c:v>
                </c:pt>
                <c:pt idx="2">
                  <c:v>5.6992000000000001E-2</c:v>
                </c:pt>
                <c:pt idx="3">
                  <c:v>5.7361000000000002E-2</c:v>
                </c:pt>
                <c:pt idx="4">
                  <c:v>5.8076999999999997E-2</c:v>
                </c:pt>
                <c:pt idx="5">
                  <c:v>5.8499999999999996E-2</c:v>
                </c:pt>
                <c:pt idx="6">
                  <c:v>5.8278999999999997E-2</c:v>
                </c:pt>
                <c:pt idx="7">
                  <c:v>5.8090999999999997E-2</c:v>
                </c:pt>
                <c:pt idx="8">
                  <c:v>5.7793000000000004E-2</c:v>
                </c:pt>
                <c:pt idx="9">
                  <c:v>5.7618000000000003E-2</c:v>
                </c:pt>
                <c:pt idx="10">
                  <c:v>5.7533000000000001E-2</c:v>
                </c:pt>
                <c:pt idx="11">
                  <c:v>5.7291000000000002E-2</c:v>
                </c:pt>
                <c:pt idx="12">
                  <c:v>5.7214999999999995E-2</c:v>
                </c:pt>
                <c:pt idx="13">
                  <c:v>5.7038000000000005E-2</c:v>
                </c:pt>
                <c:pt idx="14">
                  <c:v>5.7060000000000007E-2</c:v>
                </c:pt>
                <c:pt idx="15">
                  <c:v>5.7624000000000002E-2</c:v>
                </c:pt>
                <c:pt idx="16">
                  <c:v>5.7624000000000002E-2</c:v>
                </c:pt>
                <c:pt idx="17">
                  <c:v>5.7737999999999998E-2</c:v>
                </c:pt>
                <c:pt idx="18">
                  <c:v>5.7977000000000001E-2</c:v>
                </c:pt>
                <c:pt idx="19">
                  <c:v>5.8144000000000001E-2</c:v>
                </c:pt>
                <c:pt idx="20">
                  <c:v>5.8160999999999997E-2</c:v>
                </c:pt>
                <c:pt idx="21">
                  <c:v>5.7967999999999999E-2</c:v>
                </c:pt>
                <c:pt idx="22">
                  <c:v>5.7887000000000001E-2</c:v>
                </c:pt>
                <c:pt idx="23">
                  <c:v>5.8280000000000005E-2</c:v>
                </c:pt>
                <c:pt idx="24">
                  <c:v>5.8832000000000002E-2</c:v>
                </c:pt>
                <c:pt idx="25">
                  <c:v>5.8912000000000006E-2</c:v>
                </c:pt>
                <c:pt idx="26">
                  <c:v>5.8320999999999998E-2</c:v>
                </c:pt>
                <c:pt idx="27">
                  <c:v>5.8296000000000001E-2</c:v>
                </c:pt>
                <c:pt idx="28">
                  <c:v>5.8469E-2</c:v>
                </c:pt>
                <c:pt idx="29">
                  <c:v>5.8710000000000005E-2</c:v>
                </c:pt>
                <c:pt idx="30">
                  <c:v>5.8949999999999995E-2</c:v>
                </c:pt>
                <c:pt idx="31">
                  <c:v>5.9156000000000007E-2</c:v>
                </c:pt>
                <c:pt idx="32">
                  <c:v>5.8888999999999997E-2</c:v>
                </c:pt>
                <c:pt idx="33">
                  <c:v>5.8861999999999998E-2</c:v>
                </c:pt>
                <c:pt idx="34">
                  <c:v>5.8978000000000003E-2</c:v>
                </c:pt>
                <c:pt idx="35">
                  <c:v>5.9313999999999999E-2</c:v>
                </c:pt>
                <c:pt idx="36">
                  <c:v>5.9175999999999999E-2</c:v>
                </c:pt>
                <c:pt idx="37">
                  <c:v>5.9090999999999998E-2</c:v>
                </c:pt>
                <c:pt idx="38">
                  <c:v>5.9276000000000002E-2</c:v>
                </c:pt>
                <c:pt idx="39">
                  <c:v>5.9187000000000003E-2</c:v>
                </c:pt>
                <c:pt idx="40">
                  <c:v>5.9142E-2</c:v>
                </c:pt>
                <c:pt idx="41">
                  <c:v>5.9157000000000001E-2</c:v>
                </c:pt>
                <c:pt idx="42">
                  <c:v>5.9057000000000005E-2</c:v>
                </c:pt>
                <c:pt idx="43">
                  <c:v>5.9253E-2</c:v>
                </c:pt>
                <c:pt idx="44">
                  <c:v>5.9249999999999997E-2</c:v>
                </c:pt>
                <c:pt idx="45">
                  <c:v>5.9313000000000005E-2</c:v>
                </c:pt>
                <c:pt idx="46">
                  <c:v>5.9031E-2</c:v>
                </c:pt>
                <c:pt idx="47">
                  <c:v>5.9126999999999999E-2</c:v>
                </c:pt>
                <c:pt idx="48">
                  <c:v>5.9455000000000001E-2</c:v>
                </c:pt>
                <c:pt idx="49">
                  <c:v>5.9787E-2</c:v>
                </c:pt>
                <c:pt idx="50">
                  <c:v>5.9864000000000001E-2</c:v>
                </c:pt>
                <c:pt idx="51">
                  <c:v>5.9896999999999999E-2</c:v>
                </c:pt>
                <c:pt idx="52">
                  <c:v>5.9878999999999995E-2</c:v>
                </c:pt>
                <c:pt idx="53">
                  <c:v>5.9874999999999998E-2</c:v>
                </c:pt>
                <c:pt idx="54">
                  <c:v>5.9642000000000001E-2</c:v>
                </c:pt>
                <c:pt idx="55">
                  <c:v>5.9438000000000005E-2</c:v>
                </c:pt>
                <c:pt idx="56">
                  <c:v>5.9629000000000001E-2</c:v>
                </c:pt>
                <c:pt idx="57">
                  <c:v>5.9734999999999996E-2</c:v>
                </c:pt>
                <c:pt idx="58">
                  <c:v>5.9709000000000005E-2</c:v>
                </c:pt>
                <c:pt idx="59">
                  <c:v>5.9785999999999999E-2</c:v>
                </c:pt>
                <c:pt idx="60">
                  <c:v>5.9513999999999997E-2</c:v>
                </c:pt>
                <c:pt idx="61">
                  <c:v>5.9400000000000001E-2</c:v>
                </c:pt>
                <c:pt idx="62">
                  <c:v>5.9299999999999999E-2</c:v>
                </c:pt>
                <c:pt idx="63">
                  <c:v>5.9301000000000006E-2</c:v>
                </c:pt>
                <c:pt idx="64">
                  <c:v>5.9596999999999997E-2</c:v>
                </c:pt>
                <c:pt idx="65">
                  <c:v>5.9595000000000002E-2</c:v>
                </c:pt>
                <c:pt idx="66">
                  <c:v>5.9538000000000001E-2</c:v>
                </c:pt>
                <c:pt idx="67">
                  <c:v>5.9603000000000003E-2</c:v>
                </c:pt>
                <c:pt idx="68">
                  <c:v>5.9848999999999999E-2</c:v>
                </c:pt>
                <c:pt idx="69">
                  <c:v>5.9797999999999997E-2</c:v>
                </c:pt>
                <c:pt idx="70">
                  <c:v>5.9794E-2</c:v>
                </c:pt>
                <c:pt idx="71">
                  <c:v>5.9797000000000003E-2</c:v>
                </c:pt>
                <c:pt idx="72">
                  <c:v>5.9793000000000006E-2</c:v>
                </c:pt>
                <c:pt idx="73">
                  <c:v>5.9878000000000001E-2</c:v>
                </c:pt>
                <c:pt idx="74">
                  <c:v>5.9913999999999995E-2</c:v>
                </c:pt>
                <c:pt idx="75">
                  <c:v>5.9905E-2</c:v>
                </c:pt>
                <c:pt idx="76">
                  <c:v>6.0393999999999996E-2</c:v>
                </c:pt>
                <c:pt idx="77">
                  <c:v>6.0294999999999994E-2</c:v>
                </c:pt>
                <c:pt idx="78">
                  <c:v>6.0174999999999999E-2</c:v>
                </c:pt>
                <c:pt idx="79">
                  <c:v>6.0068000000000003E-2</c:v>
                </c:pt>
                <c:pt idx="80">
                  <c:v>6.0002000000000007E-2</c:v>
                </c:pt>
                <c:pt idx="81">
                  <c:v>5.9797999999999997E-2</c:v>
                </c:pt>
                <c:pt idx="82">
                  <c:v>5.9683E-2</c:v>
                </c:pt>
                <c:pt idx="83">
                  <c:v>5.9505999999999996E-2</c:v>
                </c:pt>
                <c:pt idx="84">
                  <c:v>5.9329E-2</c:v>
                </c:pt>
                <c:pt idx="85">
                  <c:v>5.9489E-2</c:v>
                </c:pt>
                <c:pt idx="86">
                  <c:v>5.9406999999999995E-2</c:v>
                </c:pt>
                <c:pt idx="87">
                  <c:v>5.9500000000000004E-2</c:v>
                </c:pt>
                <c:pt idx="88">
                  <c:v>5.9505999999999996E-2</c:v>
                </c:pt>
                <c:pt idx="89">
                  <c:v>5.9499000000000003E-2</c:v>
                </c:pt>
                <c:pt idx="90">
                  <c:v>5.9259000000000006E-2</c:v>
                </c:pt>
                <c:pt idx="91">
                  <c:v>5.8907000000000001E-2</c:v>
                </c:pt>
                <c:pt idx="92">
                  <c:v>5.8605999999999998E-2</c:v>
                </c:pt>
                <c:pt idx="93">
                  <c:v>5.8375000000000003E-2</c:v>
                </c:pt>
                <c:pt idx="94">
                  <c:v>5.8011999999999994E-2</c:v>
                </c:pt>
                <c:pt idx="95">
                  <c:v>5.8285000000000003E-2</c:v>
                </c:pt>
                <c:pt idx="96">
                  <c:v>5.8499999999999996E-2</c:v>
                </c:pt>
                <c:pt idx="97">
                  <c:v>5.8613999999999999E-2</c:v>
                </c:pt>
                <c:pt idx="98">
                  <c:v>5.8673000000000003E-2</c:v>
                </c:pt>
                <c:pt idx="99">
                  <c:v>5.8617000000000002E-2</c:v>
                </c:pt>
                <c:pt idx="100">
                  <c:v>5.8712999999999994E-2</c:v>
                </c:pt>
                <c:pt idx="101">
                  <c:v>5.8811999999999996E-2</c:v>
                </c:pt>
                <c:pt idx="102">
                  <c:v>5.9077999999999999E-2</c:v>
                </c:pt>
                <c:pt idx="103">
                  <c:v>5.9188999999999999E-2</c:v>
                </c:pt>
                <c:pt idx="104">
                  <c:v>5.9458999999999998E-2</c:v>
                </c:pt>
                <c:pt idx="105">
                  <c:v>5.9589999999999997E-2</c:v>
                </c:pt>
                <c:pt idx="106">
                  <c:v>5.9790999999999997E-2</c:v>
                </c:pt>
                <c:pt idx="107">
                  <c:v>5.9691999999999995E-2</c:v>
                </c:pt>
                <c:pt idx="108">
                  <c:v>5.9416999999999998E-2</c:v>
                </c:pt>
                <c:pt idx="109">
                  <c:v>5.9283999999999996E-2</c:v>
                </c:pt>
                <c:pt idx="110">
                  <c:v>5.9188999999999999E-2</c:v>
                </c:pt>
                <c:pt idx="111">
                  <c:v>5.9111999999999998E-2</c:v>
                </c:pt>
                <c:pt idx="112">
                  <c:v>5.9288E-2</c:v>
                </c:pt>
                <c:pt idx="113">
                  <c:v>5.9267E-2</c:v>
                </c:pt>
                <c:pt idx="114">
                  <c:v>5.9353999999999997E-2</c:v>
                </c:pt>
                <c:pt idx="115">
                  <c:v>5.9374000000000003E-2</c:v>
                </c:pt>
                <c:pt idx="116">
                  <c:v>5.9476000000000001E-2</c:v>
                </c:pt>
                <c:pt idx="117">
                  <c:v>5.9615999999999995E-2</c:v>
                </c:pt>
                <c:pt idx="118">
                  <c:v>5.9748000000000002E-2</c:v>
                </c:pt>
                <c:pt idx="119">
                  <c:v>5.9889999999999999E-2</c:v>
                </c:pt>
                <c:pt idx="120">
                  <c:v>6.0446E-2</c:v>
                </c:pt>
                <c:pt idx="121">
                  <c:v>6.0845000000000003E-2</c:v>
                </c:pt>
                <c:pt idx="122">
                  <c:v>6.0991999999999998E-2</c:v>
                </c:pt>
                <c:pt idx="123">
                  <c:v>6.1252000000000001E-2</c:v>
                </c:pt>
                <c:pt idx="124">
                  <c:v>6.1224999999999995E-2</c:v>
                </c:pt>
                <c:pt idx="125">
                  <c:v>6.1195000000000006E-2</c:v>
                </c:pt>
                <c:pt idx="126">
                  <c:v>6.1432E-2</c:v>
                </c:pt>
                <c:pt idx="127">
                  <c:v>6.1409000000000005E-2</c:v>
                </c:pt>
                <c:pt idx="128">
                  <c:v>6.1654999999999995E-2</c:v>
                </c:pt>
                <c:pt idx="129">
                  <c:v>6.1669999999999996E-2</c:v>
                </c:pt>
                <c:pt idx="130">
                  <c:v>6.1910999999999994E-2</c:v>
                </c:pt>
                <c:pt idx="131">
                  <c:v>6.1996000000000002E-2</c:v>
                </c:pt>
                <c:pt idx="132">
                  <c:v>6.1997999999999998E-2</c:v>
                </c:pt>
                <c:pt idx="133">
                  <c:v>6.1982999999999996E-2</c:v>
                </c:pt>
                <c:pt idx="134">
                  <c:v>6.1984999999999998E-2</c:v>
                </c:pt>
                <c:pt idx="135">
                  <c:v>6.1904000000000001E-2</c:v>
                </c:pt>
                <c:pt idx="136">
                  <c:v>6.1905999999999996E-2</c:v>
                </c:pt>
                <c:pt idx="137">
                  <c:v>6.1905000000000002E-2</c:v>
                </c:pt>
                <c:pt idx="138">
                  <c:v>6.1932999999999995E-2</c:v>
                </c:pt>
                <c:pt idx="139">
                  <c:v>6.1910999999999994E-2</c:v>
                </c:pt>
                <c:pt idx="140">
                  <c:v>6.2028E-2</c:v>
                </c:pt>
                <c:pt idx="141">
                  <c:v>6.1891000000000002E-2</c:v>
                </c:pt>
                <c:pt idx="142">
                  <c:v>6.1893000000000004E-2</c:v>
                </c:pt>
                <c:pt idx="143">
                  <c:v>6.1913000000000003E-2</c:v>
                </c:pt>
                <c:pt idx="144">
                  <c:v>6.1860999999999999E-2</c:v>
                </c:pt>
                <c:pt idx="145">
                  <c:v>6.1925999999999995E-2</c:v>
                </c:pt>
                <c:pt idx="146">
                  <c:v>6.1910999999999994E-2</c:v>
                </c:pt>
                <c:pt idx="147">
                  <c:v>6.1996999999999997E-2</c:v>
                </c:pt>
                <c:pt idx="148">
                  <c:v>6.2134000000000002E-2</c:v>
                </c:pt>
                <c:pt idx="149">
                  <c:v>6.2257999999999994E-2</c:v>
                </c:pt>
                <c:pt idx="150">
                  <c:v>6.2268999999999998E-2</c:v>
                </c:pt>
                <c:pt idx="151">
                  <c:v>6.2300000000000001E-2</c:v>
                </c:pt>
                <c:pt idx="152">
                  <c:v>6.2344999999999998E-2</c:v>
                </c:pt>
                <c:pt idx="153">
                  <c:v>6.2507000000000007E-2</c:v>
                </c:pt>
                <c:pt idx="154">
                  <c:v>6.2210000000000001E-2</c:v>
                </c:pt>
                <c:pt idx="155">
                  <c:v>6.1806E-2</c:v>
                </c:pt>
                <c:pt idx="156">
                  <c:v>6.1192000000000003E-2</c:v>
                </c:pt>
                <c:pt idx="157">
                  <c:v>6.0669000000000001E-2</c:v>
                </c:pt>
                <c:pt idx="158">
                  <c:v>5.9839999999999997E-2</c:v>
                </c:pt>
                <c:pt idx="159">
                  <c:v>5.9382000000000004E-2</c:v>
                </c:pt>
                <c:pt idx="160">
                  <c:v>5.9401999999999996E-2</c:v>
                </c:pt>
                <c:pt idx="161">
                  <c:v>5.9204E-2</c:v>
                </c:pt>
                <c:pt idx="162">
                  <c:v>5.8963999999999996E-2</c:v>
                </c:pt>
                <c:pt idx="163">
                  <c:v>5.8696999999999999E-2</c:v>
                </c:pt>
                <c:pt idx="164">
                  <c:v>5.7717999999999998E-2</c:v>
                </c:pt>
                <c:pt idx="165">
                  <c:v>5.6184999999999999E-2</c:v>
                </c:pt>
                <c:pt idx="166">
                  <c:v>5.6689999999999997E-2</c:v>
                </c:pt>
                <c:pt idx="167">
                  <c:v>5.6651E-2</c:v>
                </c:pt>
                <c:pt idx="168">
                  <c:v>5.4922000000000006E-2</c:v>
                </c:pt>
                <c:pt idx="169">
                  <c:v>5.5999E-2</c:v>
                </c:pt>
                <c:pt idx="170">
                  <c:v>5.5953000000000003E-2</c:v>
                </c:pt>
                <c:pt idx="171">
                  <c:v>5.5884999999999997E-2</c:v>
                </c:pt>
                <c:pt idx="172">
                  <c:v>5.6410999999999996E-2</c:v>
                </c:pt>
                <c:pt idx="173">
                  <c:v>5.6180000000000001E-2</c:v>
                </c:pt>
                <c:pt idx="174">
                  <c:v>5.6064999999999997E-2</c:v>
                </c:pt>
                <c:pt idx="175">
                  <c:v>5.6355000000000002E-2</c:v>
                </c:pt>
                <c:pt idx="176">
                  <c:v>5.6550000000000003E-2</c:v>
                </c:pt>
                <c:pt idx="177">
                  <c:v>5.6558000000000004E-2</c:v>
                </c:pt>
                <c:pt idx="178">
                  <c:v>5.6569000000000001E-2</c:v>
                </c:pt>
                <c:pt idx="179">
                  <c:v>5.6816000000000005E-2</c:v>
                </c:pt>
                <c:pt idx="180">
                  <c:v>5.7332000000000001E-2</c:v>
                </c:pt>
                <c:pt idx="181">
                  <c:v>5.833E-2</c:v>
                </c:pt>
                <c:pt idx="182">
                  <c:v>5.9071999999999993E-2</c:v>
                </c:pt>
                <c:pt idx="183">
                  <c:v>5.8883999999999999E-2</c:v>
                </c:pt>
                <c:pt idx="184">
                  <c:v>5.8555000000000003E-2</c:v>
                </c:pt>
                <c:pt idx="185">
                  <c:v>5.8735000000000002E-2</c:v>
                </c:pt>
                <c:pt idx="186">
                  <c:v>5.8337E-2</c:v>
                </c:pt>
                <c:pt idx="187">
                  <c:v>5.8314000000000005E-2</c:v>
                </c:pt>
                <c:pt idx="188">
                  <c:v>5.7784000000000002E-2</c:v>
                </c:pt>
                <c:pt idx="189">
                  <c:v>5.7008000000000003E-2</c:v>
                </c:pt>
                <c:pt idx="190">
                  <c:v>5.6916000000000001E-2</c:v>
                </c:pt>
                <c:pt idx="191">
                  <c:v>5.67E-2</c:v>
                </c:pt>
                <c:pt idx="192">
                  <c:v>5.6792999999999996E-2</c:v>
                </c:pt>
                <c:pt idx="193">
                  <c:v>5.6447000000000004E-2</c:v>
                </c:pt>
                <c:pt idx="194">
                  <c:v>5.6298000000000001E-2</c:v>
                </c:pt>
                <c:pt idx="195">
                  <c:v>5.6004999999999999E-2</c:v>
                </c:pt>
                <c:pt idx="196">
                  <c:v>5.5994000000000002E-2</c:v>
                </c:pt>
                <c:pt idx="197">
                  <c:v>5.6239999999999998E-2</c:v>
                </c:pt>
                <c:pt idx="198">
                  <c:v>5.6496000000000005E-2</c:v>
                </c:pt>
                <c:pt idx="199">
                  <c:v>5.6403999999999996E-2</c:v>
                </c:pt>
                <c:pt idx="200">
                  <c:v>5.6501000000000003E-2</c:v>
                </c:pt>
                <c:pt idx="201">
                  <c:v>5.7438999999999997E-2</c:v>
                </c:pt>
                <c:pt idx="202">
                  <c:v>5.7257999999999996E-2</c:v>
                </c:pt>
                <c:pt idx="203">
                  <c:v>5.7438999999999997E-2</c:v>
                </c:pt>
                <c:pt idx="204">
                  <c:v>5.7488000000000004E-2</c:v>
                </c:pt>
                <c:pt idx="205">
                  <c:v>5.7251999999999997E-2</c:v>
                </c:pt>
                <c:pt idx="206">
                  <c:v>5.7106000000000004E-2</c:v>
                </c:pt>
                <c:pt idx="207">
                  <c:v>5.6679000000000007E-2</c:v>
                </c:pt>
                <c:pt idx="208">
                  <c:v>5.6237000000000002E-2</c:v>
                </c:pt>
                <c:pt idx="209">
                  <c:v>5.6467999999999997E-2</c:v>
                </c:pt>
                <c:pt idx="210">
                  <c:v>5.6592000000000003E-2</c:v>
                </c:pt>
                <c:pt idx="211">
                  <c:v>5.6695000000000002E-2</c:v>
                </c:pt>
                <c:pt idx="212">
                  <c:v>5.6675000000000003E-2</c:v>
                </c:pt>
                <c:pt idx="213">
                  <c:v>5.6529999999999997E-2</c:v>
                </c:pt>
                <c:pt idx="214">
                  <c:v>5.5890000000000002E-2</c:v>
                </c:pt>
                <c:pt idx="215">
                  <c:v>5.5999999999999994E-2</c:v>
                </c:pt>
                <c:pt idx="216">
                  <c:v>5.5442999999999999E-2</c:v>
                </c:pt>
                <c:pt idx="217">
                  <c:v>5.5301999999999997E-2</c:v>
                </c:pt>
                <c:pt idx="218">
                  <c:v>5.5141000000000003E-2</c:v>
                </c:pt>
                <c:pt idx="219">
                  <c:v>5.5107999999999997E-2</c:v>
                </c:pt>
                <c:pt idx="220">
                  <c:v>5.5007E-2</c:v>
                </c:pt>
                <c:pt idx="221">
                  <c:v>5.5115999999999998E-2</c:v>
                </c:pt>
                <c:pt idx="222">
                  <c:v>5.5199999999999999E-2</c:v>
                </c:pt>
                <c:pt idx="223">
                  <c:v>5.5384000000000003E-2</c:v>
                </c:pt>
                <c:pt idx="224">
                  <c:v>5.5395E-2</c:v>
                </c:pt>
                <c:pt idx="225">
                  <c:v>5.5300000000000002E-2</c:v>
                </c:pt>
                <c:pt idx="226">
                  <c:v>5.5305E-2</c:v>
                </c:pt>
                <c:pt idx="227">
                  <c:v>5.5190999999999997E-2</c:v>
                </c:pt>
                <c:pt idx="228">
                  <c:v>5.4720000000000005E-2</c:v>
                </c:pt>
                <c:pt idx="229">
                  <c:v>5.5003000000000003E-2</c:v>
                </c:pt>
                <c:pt idx="230">
                  <c:v>5.5069E-2</c:v>
                </c:pt>
                <c:pt idx="231">
                  <c:v>5.5387000000000006E-2</c:v>
                </c:pt>
                <c:pt idx="232">
                  <c:v>5.5278999999999995E-2</c:v>
                </c:pt>
                <c:pt idx="233">
                  <c:v>5.4852999999999999E-2</c:v>
                </c:pt>
                <c:pt idx="234">
                  <c:v>5.4900000000000004E-2</c:v>
                </c:pt>
                <c:pt idx="235">
                  <c:v>5.4558000000000002E-2</c:v>
                </c:pt>
                <c:pt idx="236">
                  <c:v>5.4348E-2</c:v>
                </c:pt>
                <c:pt idx="237">
                  <c:v>5.4390000000000001E-2</c:v>
                </c:pt>
                <c:pt idx="238">
                  <c:v>5.4549E-2</c:v>
                </c:pt>
                <c:pt idx="239">
                  <c:v>5.4760000000000003E-2</c:v>
                </c:pt>
                <c:pt idx="240">
                  <c:v>5.5006000000000006E-2</c:v>
                </c:pt>
                <c:pt idx="241">
                  <c:v>5.5102000000000005E-2</c:v>
                </c:pt>
                <c:pt idx="242">
                  <c:v>5.4907999999999998E-2</c:v>
                </c:pt>
                <c:pt idx="243">
                  <c:v>5.4694E-2</c:v>
                </c:pt>
                <c:pt idx="244">
                  <c:v>5.5279999999999996E-2</c:v>
                </c:pt>
                <c:pt idx="245">
                  <c:v>5.5557999999999996E-2</c:v>
                </c:pt>
                <c:pt idx="246">
                  <c:v>5.5810999999999999E-2</c:v>
                </c:pt>
                <c:pt idx="247">
                  <c:v>5.5500000000000001E-2</c:v>
                </c:pt>
                <c:pt idx="248">
                  <c:v>5.5448000000000004E-2</c:v>
                </c:pt>
                <c:pt idx="249">
                  <c:v>5.5199999999999999E-2</c:v>
                </c:pt>
                <c:pt idx="250">
                  <c:v>5.5199999999999999E-2</c:v>
                </c:pt>
                <c:pt idx="251">
                  <c:v>5.4827000000000001E-2</c:v>
                </c:pt>
                <c:pt idx="252">
                  <c:v>5.4695000000000001E-2</c:v>
                </c:pt>
                <c:pt idx="253">
                  <c:v>5.5102999999999999E-2</c:v>
                </c:pt>
                <c:pt idx="254">
                  <c:v>5.5380000000000006E-2</c:v>
                </c:pt>
                <c:pt idx="255">
                  <c:v>5.5212999999999998E-2</c:v>
                </c:pt>
                <c:pt idx="256">
                  <c:v>5.5468000000000003E-2</c:v>
                </c:pt>
                <c:pt idx="257">
                  <c:v>5.5289000000000005E-2</c:v>
                </c:pt>
                <c:pt idx="258">
                  <c:v>5.5293999999999996E-2</c:v>
                </c:pt>
                <c:pt idx="259">
                  <c:v>5.5534E-2</c:v>
                </c:pt>
                <c:pt idx="260">
                  <c:v>5.5399999999999998E-2</c:v>
                </c:pt>
                <c:pt idx="261">
                  <c:v>5.5239999999999997E-2</c:v>
                </c:pt>
                <c:pt idx="262">
                  <c:v>5.5387000000000006E-2</c:v>
                </c:pt>
                <c:pt idx="263">
                  <c:v>5.5104E-2</c:v>
                </c:pt>
                <c:pt idx="264">
                  <c:v>5.5038999999999998E-2</c:v>
                </c:pt>
                <c:pt idx="265">
                  <c:v>5.4356000000000002E-2</c:v>
                </c:pt>
                <c:pt idx="266">
                  <c:v>5.4702000000000001E-2</c:v>
                </c:pt>
                <c:pt idx="267">
                  <c:v>5.4739000000000003E-2</c:v>
                </c:pt>
                <c:pt idx="268">
                  <c:v>5.4739000000000003E-2</c:v>
                </c:pt>
                <c:pt idx="269">
                  <c:v>5.4320000000000007E-2</c:v>
                </c:pt>
                <c:pt idx="270">
                  <c:v>5.4202E-2</c:v>
                </c:pt>
                <c:pt idx="271">
                  <c:v>5.4204000000000002E-2</c:v>
                </c:pt>
                <c:pt idx="272">
                  <c:v>5.4671999999999998E-2</c:v>
                </c:pt>
                <c:pt idx="273">
                  <c:v>5.5002000000000002E-2</c:v>
                </c:pt>
                <c:pt idx="274">
                  <c:v>5.5463999999999999E-2</c:v>
                </c:pt>
                <c:pt idx="275">
                  <c:v>5.5596E-2</c:v>
                </c:pt>
                <c:pt idx="276">
                  <c:v>5.5829000000000004E-2</c:v>
                </c:pt>
                <c:pt idx="277">
                  <c:v>5.5625000000000001E-2</c:v>
                </c:pt>
                <c:pt idx="278">
                  <c:v>5.5321999999999996E-2</c:v>
                </c:pt>
                <c:pt idx="279">
                  <c:v>5.4827000000000001E-2</c:v>
                </c:pt>
                <c:pt idx="280">
                  <c:v>5.4320000000000007E-2</c:v>
                </c:pt>
                <c:pt idx="281">
                  <c:v>5.4127999999999996E-2</c:v>
                </c:pt>
                <c:pt idx="282">
                  <c:v>5.3621000000000002E-2</c:v>
                </c:pt>
                <c:pt idx="283">
                  <c:v>5.3495999999999995E-2</c:v>
                </c:pt>
                <c:pt idx="284">
                  <c:v>5.3205999999999996E-2</c:v>
                </c:pt>
                <c:pt idx="285">
                  <c:v>5.28E-2</c:v>
                </c:pt>
                <c:pt idx="286">
                  <c:v>5.2740000000000002E-2</c:v>
                </c:pt>
                <c:pt idx="287">
                  <c:v>5.2801000000000001E-2</c:v>
                </c:pt>
                <c:pt idx="288">
                  <c:v>5.3197999999999995E-2</c:v>
                </c:pt>
                <c:pt idx="289">
                  <c:v>5.3392999999999996E-2</c:v>
                </c:pt>
                <c:pt idx="290">
                  <c:v>5.3097999999999999E-2</c:v>
                </c:pt>
                <c:pt idx="291">
                  <c:v>5.3102000000000003E-2</c:v>
                </c:pt>
                <c:pt idx="292">
                  <c:v>5.3194999999999999E-2</c:v>
                </c:pt>
                <c:pt idx="293">
                  <c:v>5.2983000000000002E-2</c:v>
                </c:pt>
                <c:pt idx="294">
                  <c:v>5.2811000000000004E-2</c:v>
                </c:pt>
                <c:pt idx="295">
                  <c:v>5.2727000000000003E-2</c:v>
                </c:pt>
                <c:pt idx="296">
                  <c:v>5.2600000000000001E-2</c:v>
                </c:pt>
                <c:pt idx="297">
                  <c:v>5.1864E-2</c:v>
                </c:pt>
                <c:pt idx="298">
                  <c:v>5.1424999999999998E-2</c:v>
                </c:pt>
                <c:pt idx="299">
                  <c:v>5.1520999999999997E-2</c:v>
                </c:pt>
                <c:pt idx="300">
                  <c:v>5.1689999999999993E-2</c:v>
                </c:pt>
                <c:pt idx="301">
                  <c:v>5.2152000000000004E-2</c:v>
                </c:pt>
                <c:pt idx="302">
                  <c:v>5.1550000000000006E-2</c:v>
                </c:pt>
                <c:pt idx="303">
                  <c:v>5.1699999999999996E-2</c:v>
                </c:pt>
                <c:pt idx="304">
                  <c:v>5.2089999999999997E-2</c:v>
                </c:pt>
                <c:pt idx="305">
                  <c:v>5.2076000000000004E-2</c:v>
                </c:pt>
                <c:pt idx="306">
                  <c:v>5.1999000000000004E-2</c:v>
                </c:pt>
                <c:pt idx="307">
                  <c:v>5.1996000000000001E-2</c:v>
                </c:pt>
                <c:pt idx="308">
                  <c:v>5.1943000000000003E-2</c:v>
                </c:pt>
                <c:pt idx="309">
                  <c:v>5.1963999999999996E-2</c:v>
                </c:pt>
                <c:pt idx="310">
                  <c:v>5.1695000000000005E-2</c:v>
                </c:pt>
                <c:pt idx="311">
                  <c:v>5.1502999999999993E-2</c:v>
                </c:pt>
                <c:pt idx="312">
                  <c:v>5.1603000000000003E-2</c:v>
                </c:pt>
                <c:pt idx="313">
                  <c:v>5.1718E-2</c:v>
                </c:pt>
                <c:pt idx="314">
                  <c:v>5.1710000000000006E-2</c:v>
                </c:pt>
                <c:pt idx="315">
                  <c:v>5.2226000000000002E-2</c:v>
                </c:pt>
                <c:pt idx="316">
                  <c:v>5.2202999999999999E-2</c:v>
                </c:pt>
                <c:pt idx="317">
                  <c:v>5.1958000000000004E-2</c:v>
                </c:pt>
                <c:pt idx="318">
                  <c:v>5.1551E-2</c:v>
                </c:pt>
                <c:pt idx="319">
                  <c:v>5.0804000000000002E-2</c:v>
                </c:pt>
                <c:pt idx="320">
                  <c:v>5.0518E-2</c:v>
                </c:pt>
                <c:pt idx="321">
                  <c:v>5.0094E-2</c:v>
                </c:pt>
                <c:pt idx="322">
                  <c:v>4.9889999999999997E-2</c:v>
                </c:pt>
                <c:pt idx="323">
                  <c:v>4.9699E-2</c:v>
                </c:pt>
                <c:pt idx="324">
                  <c:v>4.9387E-2</c:v>
                </c:pt>
                <c:pt idx="325">
                  <c:v>4.9199E-2</c:v>
                </c:pt>
                <c:pt idx="326">
                  <c:v>4.8402000000000001E-2</c:v>
                </c:pt>
                <c:pt idx="327">
                  <c:v>4.8170000000000004E-2</c:v>
                </c:pt>
                <c:pt idx="328">
                  <c:v>4.8094999999999999E-2</c:v>
                </c:pt>
                <c:pt idx="329">
                  <c:v>4.7312E-2</c:v>
                </c:pt>
                <c:pt idx="330">
                  <c:v>4.6799E-2</c:v>
                </c:pt>
                <c:pt idx="331">
                  <c:v>4.6780999999999996E-2</c:v>
                </c:pt>
                <c:pt idx="332">
                  <c:v>4.6605999999999995E-2</c:v>
                </c:pt>
                <c:pt idx="333">
                  <c:v>4.6885000000000003E-2</c:v>
                </c:pt>
                <c:pt idx="334">
                  <c:v>4.5533000000000004E-2</c:v>
                </c:pt>
                <c:pt idx="335">
                  <c:v>4.5399000000000002E-2</c:v>
                </c:pt>
                <c:pt idx="336">
                  <c:v>4.2864000000000006E-2</c:v>
                </c:pt>
                <c:pt idx="337">
                  <c:v>4.054E-2</c:v>
                </c:pt>
                <c:pt idx="338">
                  <c:v>4.2691999999999994E-2</c:v>
                </c:pt>
                <c:pt idx="339">
                  <c:v>4.4592E-2</c:v>
                </c:pt>
                <c:pt idx="340">
                  <c:v>4.2335000000000005E-2</c:v>
                </c:pt>
                <c:pt idx="341">
                  <c:v>4.2652999999999996E-2</c:v>
                </c:pt>
                <c:pt idx="342">
                  <c:v>4.2742000000000002E-2</c:v>
                </c:pt>
                <c:pt idx="343">
                  <c:v>4.2714000000000002E-2</c:v>
                </c:pt>
                <c:pt idx="344">
                  <c:v>4.2492000000000002E-2</c:v>
                </c:pt>
                <c:pt idx="345">
                  <c:v>4.1737999999999997E-2</c:v>
                </c:pt>
                <c:pt idx="346">
                  <c:v>4.1208000000000002E-2</c:v>
                </c:pt>
                <c:pt idx="347">
                  <c:v>4.1925999999999998E-2</c:v>
                </c:pt>
                <c:pt idx="348">
                  <c:v>4.4760000000000001E-2</c:v>
                </c:pt>
                <c:pt idx="349">
                  <c:v>4.4229000000000004E-2</c:v>
                </c:pt>
                <c:pt idx="350">
                  <c:v>4.5374999999999999E-2</c:v>
                </c:pt>
                <c:pt idx="351">
                  <c:v>4.4642000000000001E-2</c:v>
                </c:pt>
                <c:pt idx="352">
                  <c:v>4.4093E-2</c:v>
                </c:pt>
                <c:pt idx="353">
                  <c:v>4.3811999999999997E-2</c:v>
                </c:pt>
                <c:pt idx="354">
                  <c:v>4.4084000000000005E-2</c:v>
                </c:pt>
                <c:pt idx="355">
                  <c:v>4.5000999999999999E-2</c:v>
                </c:pt>
                <c:pt idx="356">
                  <c:v>4.5987E-2</c:v>
                </c:pt>
                <c:pt idx="357">
                  <c:v>4.8817000000000006E-2</c:v>
                </c:pt>
                <c:pt idx="358">
                  <c:v>4.8333000000000001E-2</c:v>
                </c:pt>
                <c:pt idx="359">
                  <c:v>4.7809999999999998E-2</c:v>
                </c:pt>
                <c:pt idx="360">
                  <c:v>4.6517999999999997E-2</c:v>
                </c:pt>
                <c:pt idx="361">
                  <c:v>4.8047000000000006E-2</c:v>
                </c:pt>
                <c:pt idx="362">
                  <c:v>4.7900999999999999E-2</c:v>
                </c:pt>
                <c:pt idx="363">
                  <c:v>4.7685000000000005E-2</c:v>
                </c:pt>
                <c:pt idx="364">
                  <c:v>4.7507000000000001E-2</c:v>
                </c:pt>
                <c:pt idx="365">
                  <c:v>4.8662999999999998E-2</c:v>
                </c:pt>
                <c:pt idx="366">
                  <c:v>4.8550000000000003E-2</c:v>
                </c:pt>
                <c:pt idx="367">
                  <c:v>4.8152E-2</c:v>
                </c:pt>
                <c:pt idx="368">
                  <c:v>4.7855000000000002E-2</c:v>
                </c:pt>
                <c:pt idx="369">
                  <c:v>4.7159000000000006E-2</c:v>
                </c:pt>
                <c:pt idx="370">
                  <c:v>4.7093999999999997E-2</c:v>
                </c:pt>
                <c:pt idx="371">
                  <c:v>4.6224000000000001E-2</c:v>
                </c:pt>
                <c:pt idx="372">
                  <c:v>4.6207999999999999E-2</c:v>
                </c:pt>
                <c:pt idx="373">
                  <c:v>4.6547999999999999E-2</c:v>
                </c:pt>
                <c:pt idx="374">
                  <c:v>4.7039999999999998E-2</c:v>
                </c:pt>
                <c:pt idx="375">
                  <c:v>4.6657000000000004E-2</c:v>
                </c:pt>
                <c:pt idx="376">
                  <c:v>4.6258999999999995E-2</c:v>
                </c:pt>
                <c:pt idx="377">
                  <c:v>4.6200999999999999E-2</c:v>
                </c:pt>
                <c:pt idx="378">
                  <c:v>4.6672000000000005E-2</c:v>
                </c:pt>
                <c:pt idx="379">
                  <c:v>4.7232000000000003E-2</c:v>
                </c:pt>
                <c:pt idx="380">
                  <c:v>4.6719999999999998E-2</c:v>
                </c:pt>
                <c:pt idx="381">
                  <c:v>4.6719999999999998E-2</c:v>
                </c:pt>
                <c:pt idx="382">
                  <c:v>4.6405000000000002E-2</c:v>
                </c:pt>
                <c:pt idx="383">
                  <c:v>4.5636000000000003E-2</c:v>
                </c:pt>
                <c:pt idx="384">
                  <c:v>4.5894000000000004E-2</c:v>
                </c:pt>
                <c:pt idx="385">
                  <c:v>4.5255999999999998E-2</c:v>
                </c:pt>
                <c:pt idx="386">
                  <c:v>4.4600999999999995E-2</c:v>
                </c:pt>
                <c:pt idx="387">
                  <c:v>4.4554000000000003E-2</c:v>
                </c:pt>
                <c:pt idx="388">
                  <c:v>4.4284999999999998E-2</c:v>
                </c:pt>
                <c:pt idx="389">
                  <c:v>4.3922999999999997E-2</c:v>
                </c:pt>
                <c:pt idx="390">
                  <c:v>4.2906000000000007E-2</c:v>
                </c:pt>
                <c:pt idx="391">
                  <c:v>4.2701000000000003E-2</c:v>
                </c:pt>
                <c:pt idx="392">
                  <c:v>4.3281E-2</c:v>
                </c:pt>
                <c:pt idx="393">
                  <c:v>4.3055000000000003E-2</c:v>
                </c:pt>
                <c:pt idx="394">
                  <c:v>4.3188000000000004E-2</c:v>
                </c:pt>
                <c:pt idx="395">
                  <c:v>4.4128999999999995E-2</c:v>
                </c:pt>
                <c:pt idx="396">
                  <c:v>4.4105999999999999E-2</c:v>
                </c:pt>
                <c:pt idx="397">
                  <c:v>4.3775000000000001E-2</c:v>
                </c:pt>
                <c:pt idx="398">
                  <c:v>4.3486000000000004E-2</c:v>
                </c:pt>
                <c:pt idx="399">
                  <c:v>4.3410999999999998E-2</c:v>
                </c:pt>
                <c:pt idx="400">
                  <c:v>4.3513000000000003E-2</c:v>
                </c:pt>
                <c:pt idx="401">
                  <c:v>4.3399E-2</c:v>
                </c:pt>
                <c:pt idx="402">
                  <c:v>4.2812000000000003E-2</c:v>
                </c:pt>
                <c:pt idx="403">
                  <c:v>4.2605000000000004E-2</c:v>
                </c:pt>
                <c:pt idx="404">
                  <c:v>4.2908999999999996E-2</c:v>
                </c:pt>
                <c:pt idx="405">
                  <c:v>4.3560000000000001E-2</c:v>
                </c:pt>
                <c:pt idx="406">
                  <c:v>4.3528999999999998E-2</c:v>
                </c:pt>
                <c:pt idx="407">
                  <c:v>4.36E-2</c:v>
                </c:pt>
                <c:pt idx="408">
                  <c:v>4.2998000000000001E-2</c:v>
                </c:pt>
                <c:pt idx="409">
                  <c:v>4.3400000000000001E-2</c:v>
                </c:pt>
                <c:pt idx="410">
                  <c:v>4.3198999999999994E-2</c:v>
                </c:pt>
                <c:pt idx="411">
                  <c:v>4.3666999999999997E-2</c:v>
                </c:pt>
                <c:pt idx="412">
                  <c:v>4.3196999999999999E-2</c:v>
                </c:pt>
                <c:pt idx="413">
                  <c:v>4.3407999999999995E-2</c:v>
                </c:pt>
                <c:pt idx="414">
                  <c:v>4.3399E-2</c:v>
                </c:pt>
                <c:pt idx="415">
                  <c:v>4.3122000000000001E-2</c:v>
                </c:pt>
                <c:pt idx="416">
                  <c:v>4.2763999999999996E-2</c:v>
                </c:pt>
                <c:pt idx="417">
                  <c:v>4.2526000000000001E-2</c:v>
                </c:pt>
                <c:pt idx="418">
                  <c:v>4.2514999999999997E-2</c:v>
                </c:pt>
                <c:pt idx="419">
                  <c:v>4.2188999999999997E-2</c:v>
                </c:pt>
                <c:pt idx="420">
                  <c:v>4.1879E-2</c:v>
                </c:pt>
                <c:pt idx="421">
                  <c:v>4.1797000000000001E-2</c:v>
                </c:pt>
                <c:pt idx="422">
                  <c:v>4.1887000000000001E-2</c:v>
                </c:pt>
                <c:pt idx="423">
                  <c:v>4.1907E-2</c:v>
                </c:pt>
                <c:pt idx="424">
                  <c:v>4.2110000000000002E-2</c:v>
                </c:pt>
                <c:pt idx="425">
                  <c:v>4.2300000000000004E-2</c:v>
                </c:pt>
                <c:pt idx="426">
                  <c:v>4.2393E-2</c:v>
                </c:pt>
                <c:pt idx="427">
                  <c:v>4.2145999999999996E-2</c:v>
                </c:pt>
                <c:pt idx="428">
                  <c:v>4.2099000000000004E-2</c:v>
                </c:pt>
                <c:pt idx="429">
                  <c:v>4.2167000000000003E-2</c:v>
                </c:pt>
                <c:pt idx="430">
                  <c:v>4.2087000000000006E-2</c:v>
                </c:pt>
                <c:pt idx="431">
                  <c:v>4.2229999999999997E-2</c:v>
                </c:pt>
                <c:pt idx="432">
                  <c:v>4.2492999999999996E-2</c:v>
                </c:pt>
                <c:pt idx="433">
                  <c:v>4.2317E-2</c:v>
                </c:pt>
                <c:pt idx="434">
                  <c:v>4.24E-2</c:v>
                </c:pt>
                <c:pt idx="435">
                  <c:v>4.2423000000000002E-2</c:v>
                </c:pt>
                <c:pt idx="436">
                  <c:v>4.2317999999999995E-2</c:v>
                </c:pt>
                <c:pt idx="437">
                  <c:v>4.2340999999999997E-2</c:v>
                </c:pt>
                <c:pt idx="438">
                  <c:v>4.2018000000000007E-2</c:v>
                </c:pt>
                <c:pt idx="439">
                  <c:v>4.1540999999999995E-2</c:v>
                </c:pt>
                <c:pt idx="440">
                  <c:v>4.1447999999999999E-2</c:v>
                </c:pt>
                <c:pt idx="441">
                  <c:v>4.138E-2</c:v>
                </c:pt>
                <c:pt idx="442">
                  <c:v>4.1398000000000004E-2</c:v>
                </c:pt>
                <c:pt idx="443">
                  <c:v>4.1291000000000001E-2</c:v>
                </c:pt>
                <c:pt idx="444">
                  <c:v>3.9978E-2</c:v>
                </c:pt>
                <c:pt idx="445">
                  <c:v>4.0608000000000005E-2</c:v>
                </c:pt>
                <c:pt idx="446">
                  <c:v>4.0477999999999993E-2</c:v>
                </c:pt>
                <c:pt idx="447">
                  <c:v>4.0492E-2</c:v>
                </c:pt>
                <c:pt idx="448">
                  <c:v>3.9470999999999999E-2</c:v>
                </c:pt>
                <c:pt idx="449">
                  <c:v>3.9462999999999998E-2</c:v>
                </c:pt>
                <c:pt idx="450">
                  <c:v>3.9094999999999998E-2</c:v>
                </c:pt>
                <c:pt idx="451">
                  <c:v>3.9609999999999999E-2</c:v>
                </c:pt>
                <c:pt idx="452">
                  <c:v>3.9396E-2</c:v>
                </c:pt>
                <c:pt idx="453">
                  <c:v>3.8981000000000002E-2</c:v>
                </c:pt>
                <c:pt idx="454">
                  <c:v>3.8495000000000001E-2</c:v>
                </c:pt>
                <c:pt idx="455">
                  <c:v>3.8251E-2</c:v>
                </c:pt>
                <c:pt idx="456">
                  <c:v>3.8393999999999998E-2</c:v>
                </c:pt>
                <c:pt idx="457">
                  <c:v>3.8793000000000001E-2</c:v>
                </c:pt>
                <c:pt idx="458">
                  <c:v>3.8797999999999999E-2</c:v>
                </c:pt>
                <c:pt idx="459">
                  <c:v>3.8940999999999996E-2</c:v>
                </c:pt>
                <c:pt idx="460">
                  <c:v>3.891E-2</c:v>
                </c:pt>
                <c:pt idx="461">
                  <c:v>3.8800000000000001E-2</c:v>
                </c:pt>
                <c:pt idx="462">
                  <c:v>3.8900000000000004E-2</c:v>
                </c:pt>
                <c:pt idx="463">
                  <c:v>3.8898000000000002E-2</c:v>
                </c:pt>
                <c:pt idx="464">
                  <c:v>3.9099000000000002E-2</c:v>
                </c:pt>
                <c:pt idx="465">
                  <c:v>3.9094000000000004E-2</c:v>
                </c:pt>
                <c:pt idx="466">
                  <c:v>3.9248999999999999E-2</c:v>
                </c:pt>
                <c:pt idx="467">
                  <c:v>3.9511999999999999E-2</c:v>
                </c:pt>
                <c:pt idx="468">
                  <c:v>3.9803000000000005E-2</c:v>
                </c:pt>
                <c:pt idx="469">
                  <c:v>4.0293999999999996E-2</c:v>
                </c:pt>
                <c:pt idx="470">
                  <c:v>4.0968999999999998E-2</c:v>
                </c:pt>
                <c:pt idx="471">
                  <c:v>4.0500000000000001E-2</c:v>
                </c:pt>
                <c:pt idx="472">
                  <c:v>4.0205999999999999E-2</c:v>
                </c:pt>
                <c:pt idx="473">
                  <c:v>4.0205999999999999E-2</c:v>
                </c:pt>
                <c:pt idx="474">
                  <c:v>4.0389999999999995E-2</c:v>
                </c:pt>
                <c:pt idx="475">
                  <c:v>4.0404999999999996E-2</c:v>
                </c:pt>
                <c:pt idx="476">
                  <c:v>4.0111999999999995E-2</c:v>
                </c:pt>
                <c:pt idx="477">
                  <c:v>4.0014000000000001E-2</c:v>
                </c:pt>
                <c:pt idx="478">
                  <c:v>3.9757000000000001E-2</c:v>
                </c:pt>
                <c:pt idx="479">
                  <c:v>3.9900000000000005E-2</c:v>
                </c:pt>
                <c:pt idx="480">
                  <c:v>3.9914999999999999E-2</c:v>
                </c:pt>
                <c:pt idx="481">
                  <c:v>3.9695999999999995E-2</c:v>
                </c:pt>
                <c:pt idx="482">
                  <c:v>3.9599999999999996E-2</c:v>
                </c:pt>
                <c:pt idx="483">
                  <c:v>3.9046999999999998E-2</c:v>
                </c:pt>
                <c:pt idx="484">
                  <c:v>3.9106999999999996E-2</c:v>
                </c:pt>
                <c:pt idx="485">
                  <c:v>3.8211000000000002E-2</c:v>
                </c:pt>
                <c:pt idx="486">
                  <c:v>3.8593999999999996E-2</c:v>
                </c:pt>
                <c:pt idx="487">
                  <c:v>3.9009999999999996E-2</c:v>
                </c:pt>
                <c:pt idx="488">
                  <c:v>3.9393999999999998E-2</c:v>
                </c:pt>
                <c:pt idx="489">
                  <c:v>3.9300000000000002E-2</c:v>
                </c:pt>
                <c:pt idx="490">
                  <c:v>3.9106000000000002E-2</c:v>
                </c:pt>
                <c:pt idx="491">
                  <c:v>3.9100000000000003E-2</c:v>
                </c:pt>
                <c:pt idx="492">
                  <c:v>3.9095999999999999E-2</c:v>
                </c:pt>
                <c:pt idx="493">
                  <c:v>3.9299000000000001E-2</c:v>
                </c:pt>
                <c:pt idx="494">
                  <c:v>3.9169000000000002E-2</c:v>
                </c:pt>
                <c:pt idx="495">
                  <c:v>3.9649999999999998E-2</c:v>
                </c:pt>
                <c:pt idx="496">
                  <c:v>3.9704000000000003E-2</c:v>
                </c:pt>
                <c:pt idx="497">
                  <c:v>3.9704000000000003E-2</c:v>
                </c:pt>
                <c:pt idx="498">
                  <c:v>3.9403000000000001E-2</c:v>
                </c:pt>
                <c:pt idx="499">
                  <c:v>3.9310999999999999E-2</c:v>
                </c:pt>
                <c:pt idx="500">
                  <c:v>3.9099000000000002E-2</c:v>
                </c:pt>
                <c:pt idx="501">
                  <c:v>3.9099000000000002E-2</c:v>
                </c:pt>
                <c:pt idx="502">
                  <c:v>3.8717000000000001E-2</c:v>
                </c:pt>
                <c:pt idx="503">
                  <c:v>3.8023000000000001E-2</c:v>
                </c:pt>
                <c:pt idx="504">
                  <c:v>3.7711000000000001E-2</c:v>
                </c:pt>
                <c:pt idx="505">
                  <c:v>3.7532000000000003E-2</c:v>
                </c:pt>
                <c:pt idx="506">
                  <c:v>3.7842000000000001E-2</c:v>
                </c:pt>
                <c:pt idx="507">
                  <c:v>3.7499999999999999E-2</c:v>
                </c:pt>
                <c:pt idx="508">
                  <c:v>3.7385000000000002E-2</c:v>
                </c:pt>
                <c:pt idx="509">
                  <c:v>3.7157000000000003E-2</c:v>
                </c:pt>
                <c:pt idx="510">
                  <c:v>3.7090999999999999E-2</c:v>
                </c:pt>
                <c:pt idx="511">
                  <c:v>3.7079000000000001E-2</c:v>
                </c:pt>
                <c:pt idx="512">
                  <c:v>3.6989999999999995E-2</c:v>
                </c:pt>
                <c:pt idx="513">
                  <c:v>3.7284999999999999E-2</c:v>
                </c:pt>
                <c:pt idx="514">
                  <c:v>3.7515E-2</c:v>
                </c:pt>
                <c:pt idx="515">
                  <c:v>3.6997000000000002E-2</c:v>
                </c:pt>
                <c:pt idx="516">
                  <c:v>3.7004999999999996E-2</c:v>
                </c:pt>
                <c:pt idx="517">
                  <c:v>3.6795000000000001E-2</c:v>
                </c:pt>
                <c:pt idx="518">
                  <c:v>3.7314E-2</c:v>
                </c:pt>
                <c:pt idx="519">
                  <c:v>3.7314E-2</c:v>
                </c:pt>
                <c:pt idx="520">
                  <c:v>3.7666999999999999E-2</c:v>
                </c:pt>
                <c:pt idx="521">
                  <c:v>3.7814E-2</c:v>
                </c:pt>
                <c:pt idx="522">
                  <c:v>3.8224999999999995E-2</c:v>
                </c:pt>
                <c:pt idx="523">
                  <c:v>3.8598E-2</c:v>
                </c:pt>
                <c:pt idx="524">
                  <c:v>3.8788999999999997E-2</c:v>
                </c:pt>
                <c:pt idx="525">
                  <c:v>3.9321000000000002E-2</c:v>
                </c:pt>
                <c:pt idx="526">
                  <c:v>3.9956999999999999E-2</c:v>
                </c:pt>
                <c:pt idx="527">
                  <c:v>4.0396000000000001E-2</c:v>
                </c:pt>
                <c:pt idx="528">
                  <c:v>4.1125999999999996E-2</c:v>
                </c:pt>
                <c:pt idx="529">
                  <c:v>4.1475999999999999E-2</c:v>
                </c:pt>
                <c:pt idx="530">
                  <c:v>4.1452999999999997E-2</c:v>
                </c:pt>
                <c:pt idx="531">
                  <c:v>4.1417999999999996E-2</c:v>
                </c:pt>
                <c:pt idx="532">
                  <c:v>4.0903999999999996E-2</c:v>
                </c:pt>
                <c:pt idx="533">
                  <c:v>4.1093999999999999E-2</c:v>
                </c:pt>
                <c:pt idx="534">
                  <c:v>4.0999999999999995E-2</c:v>
                </c:pt>
                <c:pt idx="535">
                  <c:v>4.0891999999999998E-2</c:v>
                </c:pt>
                <c:pt idx="536">
                  <c:v>4.0689999999999997E-2</c:v>
                </c:pt>
                <c:pt idx="537">
                  <c:v>4.0918999999999997E-2</c:v>
                </c:pt>
                <c:pt idx="538">
                  <c:v>4.0454999999999998E-2</c:v>
                </c:pt>
                <c:pt idx="539">
                  <c:v>4.0160999999999995E-2</c:v>
                </c:pt>
                <c:pt idx="540">
                  <c:v>4.0091999999999996E-2</c:v>
                </c:pt>
                <c:pt idx="541">
                  <c:v>4.0096999999999994E-2</c:v>
                </c:pt>
                <c:pt idx="542">
                  <c:v>3.9812E-2</c:v>
                </c:pt>
                <c:pt idx="543">
                  <c:v>3.9699999999999999E-2</c:v>
                </c:pt>
                <c:pt idx="544">
                  <c:v>3.9217000000000002E-2</c:v>
                </c:pt>
                <c:pt idx="545">
                  <c:v>3.9197999999999997E-2</c:v>
                </c:pt>
                <c:pt idx="546">
                  <c:v>3.9399999999999998E-2</c:v>
                </c:pt>
                <c:pt idx="547">
                  <c:v>3.9881E-2</c:v>
                </c:pt>
                <c:pt idx="548">
                  <c:v>0.04</c:v>
                </c:pt>
                <c:pt idx="549">
                  <c:v>4.0635999999999999E-2</c:v>
                </c:pt>
                <c:pt idx="550">
                  <c:v>4.1474999999999998E-2</c:v>
                </c:pt>
                <c:pt idx="551">
                  <c:v>4.1216999999999997E-2</c:v>
                </c:pt>
                <c:pt idx="552">
                  <c:v>4.0896000000000002E-2</c:v>
                </c:pt>
                <c:pt idx="553">
                  <c:v>4.0900999999999993E-2</c:v>
                </c:pt>
                <c:pt idx="554">
                  <c:v>4.07E-2</c:v>
                </c:pt>
                <c:pt idx="555">
                  <c:v>4.1184000000000005E-2</c:v>
                </c:pt>
                <c:pt idx="556">
                  <c:v>4.2179000000000001E-2</c:v>
                </c:pt>
                <c:pt idx="557">
                  <c:v>4.2308000000000005E-2</c:v>
                </c:pt>
                <c:pt idx="558">
                  <c:v>4.2203999999999998E-2</c:v>
                </c:pt>
                <c:pt idx="559">
                  <c:v>4.2199999999999994E-2</c:v>
                </c:pt>
                <c:pt idx="560">
                  <c:v>4.2220000000000008E-2</c:v>
                </c:pt>
                <c:pt idx="561">
                  <c:v>4.3513999999999997E-2</c:v>
                </c:pt>
                <c:pt idx="562">
                  <c:v>4.4505999999999997E-2</c:v>
                </c:pt>
                <c:pt idx="563">
                  <c:v>4.4194000000000004E-2</c:v>
                </c:pt>
                <c:pt idx="564">
                  <c:v>4.5255000000000004E-2</c:v>
                </c:pt>
                <c:pt idx="565">
                  <c:v>4.5141999999999995E-2</c:v>
                </c:pt>
                <c:pt idx="566">
                  <c:v>4.3250000000000004E-2</c:v>
                </c:pt>
                <c:pt idx="567">
                  <c:v>4.3601000000000001E-2</c:v>
                </c:pt>
                <c:pt idx="568">
                  <c:v>4.3390000000000005E-2</c:v>
                </c:pt>
                <c:pt idx="569">
                  <c:v>4.3311999999999996E-2</c:v>
                </c:pt>
                <c:pt idx="570">
                  <c:v>4.3592000000000006E-2</c:v>
                </c:pt>
                <c:pt idx="571">
                  <c:v>4.4034000000000004E-2</c:v>
                </c:pt>
                <c:pt idx="572">
                  <c:v>4.4379000000000002E-2</c:v>
                </c:pt>
                <c:pt idx="573">
                  <c:v>4.4394999999999997E-2</c:v>
                </c:pt>
                <c:pt idx="574">
                  <c:v>4.4356E-2</c:v>
                </c:pt>
                <c:pt idx="575">
                  <c:v>4.3171999999999995E-2</c:v>
                </c:pt>
                <c:pt idx="576">
                  <c:v>4.2754E-2</c:v>
                </c:pt>
                <c:pt idx="577">
                  <c:v>4.2599999999999999E-2</c:v>
                </c:pt>
                <c:pt idx="578">
                  <c:v>4.2615999999999994E-2</c:v>
                </c:pt>
                <c:pt idx="579">
                  <c:v>4.2900999999999995E-2</c:v>
                </c:pt>
                <c:pt idx="580">
                  <c:v>4.3368000000000004E-2</c:v>
                </c:pt>
                <c:pt idx="581">
                  <c:v>4.3314000000000005E-2</c:v>
                </c:pt>
                <c:pt idx="582">
                  <c:v>4.3208000000000003E-2</c:v>
                </c:pt>
                <c:pt idx="583">
                  <c:v>4.299E-2</c:v>
                </c:pt>
                <c:pt idx="584">
                  <c:v>4.2007000000000003E-2</c:v>
                </c:pt>
                <c:pt idx="585">
                  <c:v>4.2409999999999996E-2</c:v>
                </c:pt>
                <c:pt idx="586">
                  <c:v>4.2205000000000006E-2</c:v>
                </c:pt>
                <c:pt idx="587">
                  <c:v>4.2051999999999999E-2</c:v>
                </c:pt>
                <c:pt idx="588">
                  <c:v>4.2005999999999995E-2</c:v>
                </c:pt>
                <c:pt idx="589">
                  <c:v>4.2531999999999993E-2</c:v>
                </c:pt>
                <c:pt idx="590">
                  <c:v>4.3098999999999998E-2</c:v>
                </c:pt>
                <c:pt idx="591">
                  <c:v>4.2849999999999999E-2</c:v>
                </c:pt>
                <c:pt idx="592">
                  <c:v>4.3872999999999995E-2</c:v>
                </c:pt>
                <c:pt idx="593">
                  <c:v>4.3505000000000002E-2</c:v>
                </c:pt>
                <c:pt idx="594">
                  <c:v>4.3105999999999998E-2</c:v>
                </c:pt>
                <c:pt idx="595">
                  <c:v>4.3499999999999997E-2</c:v>
                </c:pt>
                <c:pt idx="596">
                  <c:v>4.4093E-2</c:v>
                </c:pt>
                <c:pt idx="597">
                  <c:v>4.4028999999999999E-2</c:v>
                </c:pt>
                <c:pt idx="598">
                  <c:v>4.4359000000000003E-2</c:v>
                </c:pt>
                <c:pt idx="599">
                  <c:v>4.4734999999999997E-2</c:v>
                </c:pt>
                <c:pt idx="600">
                  <c:v>4.5669000000000001E-2</c:v>
                </c:pt>
                <c:pt idx="601">
                  <c:v>4.6927999999999997E-2</c:v>
                </c:pt>
                <c:pt idx="602">
                  <c:v>4.7968000000000004E-2</c:v>
                </c:pt>
                <c:pt idx="603">
                  <c:v>4.7285000000000001E-2</c:v>
                </c:pt>
                <c:pt idx="604">
                  <c:v>4.9221000000000001E-2</c:v>
                </c:pt>
                <c:pt idx="605">
                  <c:v>4.9299999999999997E-2</c:v>
                </c:pt>
                <c:pt idx="606">
                  <c:v>4.8403000000000002E-2</c:v>
                </c:pt>
                <c:pt idx="607">
                  <c:v>4.8056999999999996E-2</c:v>
                </c:pt>
                <c:pt idx="608">
                  <c:v>4.8680000000000001E-2</c:v>
                </c:pt>
                <c:pt idx="609">
                  <c:v>4.9278000000000002E-2</c:v>
                </c:pt>
                <c:pt idx="610">
                  <c:v>5.2942999999999997E-2</c:v>
                </c:pt>
                <c:pt idx="611">
                  <c:v>5.3872000000000003E-2</c:v>
                </c:pt>
                <c:pt idx="612">
                  <c:v>5.5086000000000003E-2</c:v>
                </c:pt>
                <c:pt idx="613">
                  <c:v>5.2489999999999995E-2</c:v>
                </c:pt>
                <c:pt idx="614">
                  <c:v>5.3011999999999997E-2</c:v>
                </c:pt>
                <c:pt idx="615">
                  <c:v>5.3994999999999994E-2</c:v>
                </c:pt>
                <c:pt idx="616">
                  <c:v>5.5599999999999997E-2</c:v>
                </c:pt>
                <c:pt idx="617">
                  <c:v>5.8840000000000003E-2</c:v>
                </c:pt>
                <c:pt idx="618">
                  <c:v>5.6081000000000006E-2</c:v>
                </c:pt>
                <c:pt idx="619">
                  <c:v>5.4561999999999999E-2</c:v>
                </c:pt>
                <c:pt idx="620">
                  <c:v>5.3517999999999996E-2</c:v>
                </c:pt>
                <c:pt idx="621">
                  <c:v>5.2877E-2</c:v>
                </c:pt>
                <c:pt idx="622">
                  <c:v>5.2819000000000005E-2</c:v>
                </c:pt>
                <c:pt idx="623">
                  <c:v>5.2069999999999998E-2</c:v>
                </c:pt>
                <c:pt idx="624">
                  <c:v>5.3731999999999995E-2</c:v>
                </c:pt>
                <c:pt idx="625">
                  <c:v>5.3295000000000002E-2</c:v>
                </c:pt>
                <c:pt idx="626">
                  <c:v>5.2679999999999998E-2</c:v>
                </c:pt>
                <c:pt idx="627">
                  <c:v>5.2990000000000002E-2</c:v>
                </c:pt>
                <c:pt idx="628">
                  <c:v>5.4676000000000002E-2</c:v>
                </c:pt>
                <c:pt idx="629">
                  <c:v>5.4797999999999999E-2</c:v>
                </c:pt>
                <c:pt idx="630">
                  <c:v>5.4299999999999994E-2</c:v>
                </c:pt>
                <c:pt idx="631">
                  <c:v>5.4299999999999994E-2</c:v>
                </c:pt>
                <c:pt idx="632">
                  <c:v>5.4713999999999999E-2</c:v>
                </c:pt>
                <c:pt idx="633">
                  <c:v>5.5335999999999996E-2</c:v>
                </c:pt>
                <c:pt idx="634">
                  <c:v>5.5438000000000001E-2</c:v>
                </c:pt>
                <c:pt idx="635">
                  <c:v>5.4017999999999997E-2</c:v>
                </c:pt>
                <c:pt idx="636">
                  <c:v>5.4093000000000002E-2</c:v>
                </c:pt>
                <c:pt idx="637">
                  <c:v>5.3086000000000001E-2</c:v>
                </c:pt>
                <c:pt idx="638">
                  <c:v>5.2009E-2</c:v>
                </c:pt>
                <c:pt idx="639">
                  <c:v>5.1399999999999994E-2</c:v>
                </c:pt>
                <c:pt idx="640">
                  <c:v>5.0804999999999996E-2</c:v>
                </c:pt>
                <c:pt idx="641">
                  <c:v>5.0342000000000005E-2</c:v>
                </c:pt>
                <c:pt idx="642">
                  <c:v>5.1195000000000004E-2</c:v>
                </c:pt>
                <c:pt idx="643">
                  <c:v>5.1498999999999996E-2</c:v>
                </c:pt>
                <c:pt idx="644">
                  <c:v>5.1803000000000002E-2</c:v>
                </c:pt>
                <c:pt idx="645">
                  <c:v>5.3148000000000001E-2</c:v>
                </c:pt>
                <c:pt idx="646">
                  <c:v>5.3594999999999997E-2</c:v>
                </c:pt>
                <c:pt idx="647">
                  <c:v>5.2670000000000002E-2</c:v>
                </c:pt>
                <c:pt idx="648">
                  <c:v>5.3766000000000001E-2</c:v>
                </c:pt>
                <c:pt idx="649">
                  <c:v>5.2934000000000002E-2</c:v>
                </c:pt>
                <c:pt idx="650">
                  <c:v>5.2497999999999996E-2</c:v>
                </c:pt>
                <c:pt idx="651">
                  <c:v>5.3101000000000002E-2</c:v>
                </c:pt>
                <c:pt idx="652">
                  <c:v>5.3200000000000004E-2</c:v>
                </c:pt>
                <c:pt idx="653">
                  <c:v>5.2900000000000003E-2</c:v>
                </c:pt>
                <c:pt idx="654">
                  <c:v>5.2595000000000003E-2</c:v>
                </c:pt>
                <c:pt idx="655">
                  <c:v>5.45E-2</c:v>
                </c:pt>
                <c:pt idx="656">
                  <c:v>5.4600000000000003E-2</c:v>
                </c:pt>
                <c:pt idx="657">
                  <c:v>5.5822999999999998E-2</c:v>
                </c:pt>
                <c:pt idx="658">
                  <c:v>5.5395E-2</c:v>
                </c:pt>
                <c:pt idx="659">
                  <c:v>5.5601999999999999E-2</c:v>
                </c:pt>
                <c:pt idx="660">
                  <c:v>5.6498E-2</c:v>
                </c:pt>
                <c:pt idx="661">
                  <c:v>5.4474000000000002E-2</c:v>
                </c:pt>
                <c:pt idx="662">
                  <c:v>5.6429E-2</c:v>
                </c:pt>
                <c:pt idx="663">
                  <c:v>5.5899999999999998E-2</c:v>
                </c:pt>
                <c:pt idx="664">
                  <c:v>5.4191999999999997E-2</c:v>
                </c:pt>
                <c:pt idx="665">
                  <c:v>5.5027E-2</c:v>
                </c:pt>
                <c:pt idx="666">
                  <c:v>5.5080999999999998E-2</c:v>
                </c:pt>
                <c:pt idx="667">
                  <c:v>5.5077999999999995E-2</c:v>
                </c:pt>
                <c:pt idx="668">
                  <c:v>5.6517999999999999E-2</c:v>
                </c:pt>
                <c:pt idx="669">
                  <c:v>5.6494999999999997E-2</c:v>
                </c:pt>
                <c:pt idx="670">
                  <c:v>5.6550000000000003E-2</c:v>
                </c:pt>
                <c:pt idx="671">
                  <c:v>5.6703000000000003E-2</c:v>
                </c:pt>
                <c:pt idx="672">
                  <c:v>5.6901E-2</c:v>
                </c:pt>
                <c:pt idx="673">
                  <c:v>5.7104000000000002E-2</c:v>
                </c:pt>
                <c:pt idx="674">
                  <c:v>5.6784000000000001E-2</c:v>
                </c:pt>
                <c:pt idx="675">
                  <c:v>5.6614999999999999E-2</c:v>
                </c:pt>
                <c:pt idx="676">
                  <c:v>5.6528000000000002E-2</c:v>
                </c:pt>
                <c:pt idx="677">
                  <c:v>5.6341999999999996E-2</c:v>
                </c:pt>
                <c:pt idx="678">
                  <c:v>5.6860999999999995E-2</c:v>
                </c:pt>
                <c:pt idx="679">
                  <c:v>5.6978999999999995E-2</c:v>
                </c:pt>
                <c:pt idx="680">
                  <c:v>5.6875000000000002E-2</c:v>
                </c:pt>
                <c:pt idx="681">
                  <c:v>5.6981000000000004E-2</c:v>
                </c:pt>
                <c:pt idx="682">
                  <c:v>5.4618E-2</c:v>
                </c:pt>
                <c:pt idx="683">
                  <c:v>5.4916E-2</c:v>
                </c:pt>
                <c:pt idx="684">
                  <c:v>5.4851000000000004E-2</c:v>
                </c:pt>
                <c:pt idx="685">
                  <c:v>5.5309999999999998E-2</c:v>
                </c:pt>
                <c:pt idx="686">
                  <c:v>5.5397000000000002E-2</c:v>
                </c:pt>
                <c:pt idx="687">
                  <c:v>5.6056999999999996E-2</c:v>
                </c:pt>
                <c:pt idx="688">
                  <c:v>5.6811999999999994E-2</c:v>
                </c:pt>
                <c:pt idx="689">
                  <c:v>5.7438000000000003E-2</c:v>
                </c:pt>
                <c:pt idx="690">
                  <c:v>5.7488000000000004E-2</c:v>
                </c:pt>
                <c:pt idx="691">
                  <c:v>5.7789E-2</c:v>
                </c:pt>
                <c:pt idx="692">
                  <c:v>5.7500000000000002E-2</c:v>
                </c:pt>
                <c:pt idx="693">
                  <c:v>5.7586000000000005E-2</c:v>
                </c:pt>
                <c:pt idx="694">
                  <c:v>5.7807000000000004E-2</c:v>
                </c:pt>
                <c:pt idx="695">
                  <c:v>5.7704999999999999E-2</c:v>
                </c:pt>
                <c:pt idx="696">
                  <c:v>5.7438000000000003E-2</c:v>
                </c:pt>
                <c:pt idx="697">
                  <c:v>5.7149999999999999E-2</c:v>
                </c:pt>
                <c:pt idx="698">
                  <c:v>5.7286999999999998E-2</c:v>
                </c:pt>
                <c:pt idx="699">
                  <c:v>5.7500000000000002E-2</c:v>
                </c:pt>
                <c:pt idx="700">
                  <c:v>5.7500000000000002E-2</c:v>
                </c:pt>
                <c:pt idx="701">
                  <c:v>5.7500000000000002E-2</c:v>
                </c:pt>
                <c:pt idx="702">
                  <c:v>5.7499000000000001E-2</c:v>
                </c:pt>
                <c:pt idx="703">
                  <c:v>5.74E-2</c:v>
                </c:pt>
                <c:pt idx="704">
                  <c:v>5.7807000000000004E-2</c:v>
                </c:pt>
                <c:pt idx="705">
                  <c:v>5.8200000000000002E-2</c:v>
                </c:pt>
                <c:pt idx="706">
                  <c:v>5.7896000000000003E-2</c:v>
                </c:pt>
                <c:pt idx="707">
                  <c:v>5.7500000000000002E-2</c:v>
                </c:pt>
                <c:pt idx="708">
                  <c:v>5.765E-2</c:v>
                </c:pt>
                <c:pt idx="709">
                  <c:v>5.7405999999999999E-2</c:v>
                </c:pt>
                <c:pt idx="710">
                  <c:v>5.74E-2</c:v>
                </c:pt>
                <c:pt idx="711">
                  <c:v>5.7300000000000004E-2</c:v>
                </c:pt>
                <c:pt idx="712">
                  <c:v>5.7300000000000004E-2</c:v>
                </c:pt>
                <c:pt idx="713">
                  <c:v>5.7884000000000005E-2</c:v>
                </c:pt>
                <c:pt idx="714">
                  <c:v>5.8764999999999998E-2</c:v>
                </c:pt>
                <c:pt idx="715">
                  <c:v>5.9150000000000001E-2</c:v>
                </c:pt>
                <c:pt idx="716">
                  <c:v>0.06</c:v>
                </c:pt>
                <c:pt idx="717">
                  <c:v>6.0400999999999996E-2</c:v>
                </c:pt>
                <c:pt idx="718">
                  <c:v>6.1994999999999995E-2</c:v>
                </c:pt>
                <c:pt idx="719">
                  <c:v>6.2493999999999994E-2</c:v>
                </c:pt>
                <c:pt idx="720">
                  <c:v>6.2404000000000001E-2</c:v>
                </c:pt>
                <c:pt idx="721">
                  <c:v>6.1207000000000004E-2</c:v>
                </c:pt>
                <c:pt idx="722">
                  <c:v>6.0599999999999994E-2</c:v>
                </c:pt>
                <c:pt idx="723">
                  <c:v>6.0675E-2</c:v>
                </c:pt>
                <c:pt idx="724">
                  <c:v>6.0186000000000003E-2</c:v>
                </c:pt>
                <c:pt idx="725">
                  <c:v>6.1162999999999995E-2</c:v>
                </c:pt>
                <c:pt idx="726">
                  <c:v>6.1162999999999995E-2</c:v>
                </c:pt>
                <c:pt idx="727">
                  <c:v>6.2282999999999998E-2</c:v>
                </c:pt>
                <c:pt idx="728">
                  <c:v>6.2496000000000003E-2</c:v>
                </c:pt>
                <c:pt idx="729">
                  <c:v>6.3579999999999998E-2</c:v>
                </c:pt>
                <c:pt idx="730">
                  <c:v>6.3475000000000004E-2</c:v>
                </c:pt>
                <c:pt idx="731">
                  <c:v>6.3598000000000002E-2</c:v>
                </c:pt>
                <c:pt idx="732">
                  <c:v>6.3865999999999992E-2</c:v>
                </c:pt>
                <c:pt idx="733">
                  <c:v>6.5026E-2</c:v>
                </c:pt>
                <c:pt idx="734">
                  <c:v>6.6192000000000001E-2</c:v>
                </c:pt>
                <c:pt idx="735">
                  <c:v>6.6788E-2</c:v>
                </c:pt>
                <c:pt idx="736">
                  <c:v>6.6902000000000003E-2</c:v>
                </c:pt>
                <c:pt idx="737">
                  <c:v>6.6094E-2</c:v>
                </c:pt>
                <c:pt idx="738">
                  <c:v>6.59E-2</c:v>
                </c:pt>
                <c:pt idx="739">
                  <c:v>6.5500000000000003E-2</c:v>
                </c:pt>
                <c:pt idx="740">
                  <c:v>6.4477999999999994E-2</c:v>
                </c:pt>
                <c:pt idx="741">
                  <c:v>6.4503000000000005E-2</c:v>
                </c:pt>
                <c:pt idx="742">
                  <c:v>6.4250000000000002E-2</c:v>
                </c:pt>
                <c:pt idx="743">
                  <c:v>6.429E-2</c:v>
                </c:pt>
                <c:pt idx="744">
                  <c:v>6.4100000000000004E-2</c:v>
                </c:pt>
                <c:pt idx="745">
                  <c:v>6.368299999999999E-2</c:v>
                </c:pt>
                <c:pt idx="746">
                  <c:v>6.3711000000000004E-2</c:v>
                </c:pt>
                <c:pt idx="747">
                  <c:v>6.4520999999999995E-2</c:v>
                </c:pt>
                <c:pt idx="748">
                  <c:v>6.4899999999999999E-2</c:v>
                </c:pt>
                <c:pt idx="749">
                  <c:v>6.4699999999999994E-2</c:v>
                </c:pt>
                <c:pt idx="750">
                  <c:v>6.4699999999999994E-2</c:v>
                </c:pt>
                <c:pt idx="751">
                  <c:v>6.5246999999999999E-2</c:v>
                </c:pt>
                <c:pt idx="752">
                  <c:v>6.4707000000000001E-2</c:v>
                </c:pt>
                <c:pt idx="753">
                  <c:v>6.4707000000000001E-2</c:v>
                </c:pt>
                <c:pt idx="754">
                  <c:v>6.4707000000000001E-2</c:v>
                </c:pt>
                <c:pt idx="755">
                  <c:v>6.5049999999999997E-2</c:v>
                </c:pt>
                <c:pt idx="756">
                  <c:v>6.5099999999999991E-2</c:v>
                </c:pt>
                <c:pt idx="757">
                  <c:v>6.5195000000000003E-2</c:v>
                </c:pt>
                <c:pt idx="758">
                  <c:v>6.5055000000000002E-2</c:v>
                </c:pt>
                <c:pt idx="759">
                  <c:v>6.5681000000000003E-2</c:v>
                </c:pt>
                <c:pt idx="760">
                  <c:v>6.6097000000000003E-2</c:v>
                </c:pt>
                <c:pt idx="761">
                  <c:v>6.5726000000000007E-2</c:v>
                </c:pt>
                <c:pt idx="762">
                  <c:v>6.5907999999999994E-2</c:v>
                </c:pt>
                <c:pt idx="763">
                  <c:v>6.6794000000000006E-2</c:v>
                </c:pt>
                <c:pt idx="764">
                  <c:v>6.6798999999999997E-2</c:v>
                </c:pt>
                <c:pt idx="765">
                  <c:v>6.6698000000000007E-2</c:v>
                </c:pt>
                <c:pt idx="766">
                  <c:v>6.6195000000000004E-2</c:v>
                </c:pt>
                <c:pt idx="767">
                  <c:v>6.6753999999999994E-2</c:v>
                </c:pt>
                <c:pt idx="768">
                  <c:v>6.7248000000000002E-2</c:v>
                </c:pt>
                <c:pt idx="769">
                  <c:v>6.7320000000000005E-2</c:v>
                </c:pt>
                <c:pt idx="770">
                  <c:v>6.9306999999999994E-2</c:v>
                </c:pt>
                <c:pt idx="771">
                  <c:v>6.8711000000000008E-2</c:v>
                </c:pt>
                <c:pt idx="772">
                  <c:v>6.9453000000000001E-2</c:v>
                </c:pt>
                <c:pt idx="773">
                  <c:v>7.0430999999999994E-2</c:v>
                </c:pt>
                <c:pt idx="774">
                  <c:v>7.0236000000000007E-2</c:v>
                </c:pt>
                <c:pt idx="775">
                  <c:v>7.0191999999999991E-2</c:v>
                </c:pt>
                <c:pt idx="776">
                  <c:v>7.0092000000000002E-2</c:v>
                </c:pt>
                <c:pt idx="777">
                  <c:v>7.0392999999999997E-2</c:v>
                </c:pt>
                <c:pt idx="778">
                  <c:v>7.0099999999999996E-2</c:v>
                </c:pt>
                <c:pt idx="779">
                  <c:v>6.9383E-2</c:v>
                </c:pt>
                <c:pt idx="780">
                  <c:v>6.9199999999999998E-2</c:v>
                </c:pt>
                <c:pt idx="781">
                  <c:v>6.8669999999999995E-2</c:v>
                </c:pt>
                <c:pt idx="782">
                  <c:v>6.8998000000000004E-2</c:v>
                </c:pt>
                <c:pt idx="783">
                  <c:v>6.9298999999999999E-2</c:v>
                </c:pt>
                <c:pt idx="784">
                  <c:v>6.9497000000000003E-2</c:v>
                </c:pt>
                <c:pt idx="785">
                  <c:v>6.8898000000000001E-2</c:v>
                </c:pt>
                <c:pt idx="786">
                  <c:v>6.8699999999999997E-2</c:v>
                </c:pt>
                <c:pt idx="787">
                  <c:v>6.8295000000000008E-2</c:v>
                </c:pt>
                <c:pt idx="788">
                  <c:v>6.7910999999999999E-2</c:v>
                </c:pt>
                <c:pt idx="789">
                  <c:v>6.8099999999999994E-2</c:v>
                </c:pt>
                <c:pt idx="790">
                  <c:v>6.7102000000000009E-2</c:v>
                </c:pt>
                <c:pt idx="791">
                  <c:v>6.6322000000000006E-2</c:v>
                </c:pt>
                <c:pt idx="792">
                  <c:v>6.6199999999999995E-2</c:v>
                </c:pt>
                <c:pt idx="793">
                  <c:v>6.6195000000000004E-2</c:v>
                </c:pt>
                <c:pt idx="794">
                  <c:v>6.5889000000000003E-2</c:v>
                </c:pt>
                <c:pt idx="795">
                  <c:v>6.4774999999999999E-2</c:v>
                </c:pt>
                <c:pt idx="796">
                  <c:v>6.5865000000000007E-2</c:v>
                </c:pt>
                <c:pt idx="797">
                  <c:v>6.6000000000000003E-2</c:v>
                </c:pt>
                <c:pt idx="798">
                  <c:v>6.6254999999999994E-2</c:v>
                </c:pt>
                <c:pt idx="799">
                  <c:v>6.7079E-2</c:v>
                </c:pt>
                <c:pt idx="800">
                  <c:v>6.7996000000000001E-2</c:v>
                </c:pt>
                <c:pt idx="801">
                  <c:v>6.8633E-2</c:v>
                </c:pt>
                <c:pt idx="802">
                  <c:v>6.8205000000000002E-2</c:v>
                </c:pt>
                <c:pt idx="803">
                  <c:v>6.7953E-2</c:v>
                </c:pt>
                <c:pt idx="804">
                  <c:v>6.8396999999999999E-2</c:v>
                </c:pt>
                <c:pt idx="805">
                  <c:v>6.8600000000000008E-2</c:v>
                </c:pt>
                <c:pt idx="806">
                  <c:v>6.9012000000000004E-2</c:v>
                </c:pt>
                <c:pt idx="807">
                  <c:v>6.9778000000000007E-2</c:v>
                </c:pt>
                <c:pt idx="808">
                  <c:v>6.9122000000000003E-2</c:v>
                </c:pt>
                <c:pt idx="809">
                  <c:v>6.88E-2</c:v>
                </c:pt>
                <c:pt idx="810">
                  <c:v>6.8296999999999997E-2</c:v>
                </c:pt>
                <c:pt idx="811">
                  <c:v>6.7502000000000006E-2</c:v>
                </c:pt>
                <c:pt idx="812">
                  <c:v>6.7000000000000004E-2</c:v>
                </c:pt>
                <c:pt idx="813">
                  <c:v>6.6000000000000003E-2</c:v>
                </c:pt>
                <c:pt idx="814">
                  <c:v>6.6549999999999998E-2</c:v>
                </c:pt>
                <c:pt idx="815">
                  <c:v>6.6696999999999992E-2</c:v>
                </c:pt>
                <c:pt idx="816">
                  <c:v>6.6792000000000004E-2</c:v>
                </c:pt>
                <c:pt idx="817">
                  <c:v>6.6599000000000005E-2</c:v>
                </c:pt>
                <c:pt idx="818">
                  <c:v>6.6696999999999992E-2</c:v>
                </c:pt>
                <c:pt idx="819">
                  <c:v>6.6449999999999995E-2</c:v>
                </c:pt>
                <c:pt idx="820">
                  <c:v>6.6284999999999997E-2</c:v>
                </c:pt>
                <c:pt idx="821">
                  <c:v>6.5883999999999998E-2</c:v>
                </c:pt>
                <c:pt idx="822">
                  <c:v>6.5942000000000001E-2</c:v>
                </c:pt>
                <c:pt idx="823">
                  <c:v>6.6110000000000002E-2</c:v>
                </c:pt>
                <c:pt idx="824">
                  <c:v>6.6100000000000006E-2</c:v>
                </c:pt>
                <c:pt idx="825">
                  <c:v>6.6199999999999995E-2</c:v>
                </c:pt>
                <c:pt idx="826">
                  <c:v>6.6003999999999993E-2</c:v>
                </c:pt>
                <c:pt idx="827">
                  <c:v>6.6000000000000003E-2</c:v>
                </c:pt>
                <c:pt idx="828">
                  <c:v>6.5850000000000006E-2</c:v>
                </c:pt>
                <c:pt idx="829">
                  <c:v>6.5700000000000008E-2</c:v>
                </c:pt>
                <c:pt idx="830">
                  <c:v>6.5299999999999997E-2</c:v>
                </c:pt>
                <c:pt idx="831">
                  <c:v>6.5143000000000006E-2</c:v>
                </c:pt>
                <c:pt idx="832">
                  <c:v>6.4992999999999995E-2</c:v>
                </c:pt>
                <c:pt idx="833">
                  <c:v>6.5350999999999992E-2</c:v>
                </c:pt>
                <c:pt idx="834">
                  <c:v>6.5199999999999994E-2</c:v>
                </c:pt>
                <c:pt idx="835">
                  <c:v>6.4767999999999992E-2</c:v>
                </c:pt>
                <c:pt idx="836">
                  <c:v>6.3771999999999995E-2</c:v>
                </c:pt>
                <c:pt idx="837">
                  <c:v>6.3899999999999998E-2</c:v>
                </c:pt>
                <c:pt idx="838">
                  <c:v>6.2751000000000001E-2</c:v>
                </c:pt>
                <c:pt idx="839">
                  <c:v>6.2206000000000004E-2</c:v>
                </c:pt>
                <c:pt idx="840">
                  <c:v>6.2635999999999997E-2</c:v>
                </c:pt>
                <c:pt idx="841">
                  <c:v>6.2800000000000009E-2</c:v>
                </c:pt>
                <c:pt idx="842">
                  <c:v>6.3213999999999992E-2</c:v>
                </c:pt>
                <c:pt idx="843">
                  <c:v>6.3049999999999995E-2</c:v>
                </c:pt>
                <c:pt idx="844">
                  <c:v>6.2134000000000002E-2</c:v>
                </c:pt>
                <c:pt idx="845">
                  <c:v>6.2563000000000007E-2</c:v>
                </c:pt>
                <c:pt idx="846">
                  <c:v>6.2636999999999998E-2</c:v>
                </c:pt>
                <c:pt idx="847">
                  <c:v>6.2400000000000004E-2</c:v>
                </c:pt>
                <c:pt idx="848">
                  <c:v>6.2192999999999998E-2</c:v>
                </c:pt>
                <c:pt idx="849">
                  <c:v>6.1201999999999999E-2</c:v>
                </c:pt>
                <c:pt idx="850">
                  <c:v>6.08E-2</c:v>
                </c:pt>
                <c:pt idx="851">
                  <c:v>6.1101999999999997E-2</c:v>
                </c:pt>
                <c:pt idx="852">
                  <c:v>6.1098999999999994E-2</c:v>
                </c:pt>
                <c:pt idx="853">
                  <c:v>6.1696000000000001E-2</c:v>
                </c:pt>
                <c:pt idx="854">
                  <c:v>6.0990000000000003E-2</c:v>
                </c:pt>
                <c:pt idx="855">
                  <c:v>6.0095999999999997E-2</c:v>
                </c:pt>
                <c:pt idx="856">
                  <c:v>5.9596000000000003E-2</c:v>
                </c:pt>
                <c:pt idx="857">
                  <c:v>6.0694999999999999E-2</c:v>
                </c:pt>
                <c:pt idx="858">
                  <c:v>6.1550000000000001E-2</c:v>
                </c:pt>
                <c:pt idx="859">
                  <c:v>6.1699999999999998E-2</c:v>
                </c:pt>
                <c:pt idx="860">
                  <c:v>6.1900000000000004E-2</c:v>
                </c:pt>
                <c:pt idx="861">
                  <c:v>5.9996999999999995E-2</c:v>
                </c:pt>
                <c:pt idx="862">
                  <c:v>6.0410000000000005E-2</c:v>
                </c:pt>
                <c:pt idx="863">
                  <c:v>6.0690999999999995E-2</c:v>
                </c:pt>
                <c:pt idx="864">
                  <c:v>6.0183E-2</c:v>
                </c:pt>
                <c:pt idx="865">
                  <c:v>6.0183E-2</c:v>
                </c:pt>
                <c:pt idx="866">
                  <c:v>5.9299999999999999E-2</c:v>
                </c:pt>
                <c:pt idx="867">
                  <c:v>6.0671000000000003E-2</c:v>
                </c:pt>
                <c:pt idx="868">
                  <c:v>6.1337000000000003E-2</c:v>
                </c:pt>
                <c:pt idx="869">
                  <c:v>6.0899999999999996E-2</c:v>
                </c:pt>
                <c:pt idx="870">
                  <c:v>6.1288999999999996E-2</c:v>
                </c:pt>
                <c:pt idx="871">
                  <c:v>6.1193999999999998E-2</c:v>
                </c:pt>
                <c:pt idx="872">
                  <c:v>6.0700000000000004E-2</c:v>
                </c:pt>
                <c:pt idx="873">
                  <c:v>6.0454999999999995E-2</c:v>
                </c:pt>
                <c:pt idx="874">
                  <c:v>6.0023E-2</c:v>
                </c:pt>
                <c:pt idx="875">
                  <c:v>6.1013000000000005E-2</c:v>
                </c:pt>
                <c:pt idx="876">
                  <c:v>6.1334E-2</c:v>
                </c:pt>
                <c:pt idx="877">
                  <c:v>6.0786E-2</c:v>
                </c:pt>
                <c:pt idx="878">
                  <c:v>6.1345999999999998E-2</c:v>
                </c:pt>
                <c:pt idx="879">
                  <c:v>6.0899999999999996E-2</c:v>
                </c:pt>
                <c:pt idx="880">
                  <c:v>6.0819999999999999E-2</c:v>
                </c:pt>
                <c:pt idx="881">
                  <c:v>6.0575999999999998E-2</c:v>
                </c:pt>
                <c:pt idx="882">
                  <c:v>6.0444999999999999E-2</c:v>
                </c:pt>
                <c:pt idx="883">
                  <c:v>6.0444999999999999E-2</c:v>
                </c:pt>
                <c:pt idx="884">
                  <c:v>6.0689E-2</c:v>
                </c:pt>
                <c:pt idx="885">
                  <c:v>6.0704000000000001E-2</c:v>
                </c:pt>
                <c:pt idx="886">
                  <c:v>6.0499999999999998E-2</c:v>
                </c:pt>
                <c:pt idx="887">
                  <c:v>6.0833999999999999E-2</c:v>
                </c:pt>
                <c:pt idx="888">
                  <c:v>6.0579999999999995E-2</c:v>
                </c:pt>
                <c:pt idx="889">
                  <c:v>6.0777999999999999E-2</c:v>
                </c:pt>
                <c:pt idx="890">
                  <c:v>5.9194000000000004E-2</c:v>
                </c:pt>
                <c:pt idx="891">
                  <c:v>5.8400000000000001E-2</c:v>
                </c:pt>
                <c:pt idx="892">
                  <c:v>5.74E-2</c:v>
                </c:pt>
                <c:pt idx="893">
                  <c:v>5.8204000000000006E-2</c:v>
                </c:pt>
                <c:pt idx="894">
                  <c:v>5.8749999999999997E-2</c:v>
                </c:pt>
                <c:pt idx="895">
                  <c:v>5.8404999999999999E-2</c:v>
                </c:pt>
                <c:pt idx="896">
                  <c:v>5.8791999999999997E-2</c:v>
                </c:pt>
                <c:pt idx="897">
                  <c:v>5.9292999999999998E-2</c:v>
                </c:pt>
                <c:pt idx="898">
                  <c:v>0.06</c:v>
                </c:pt>
                <c:pt idx="899">
                  <c:v>6.0576999999999999E-2</c:v>
                </c:pt>
                <c:pt idx="900">
                  <c:v>6.1448000000000003E-2</c:v>
                </c:pt>
                <c:pt idx="901">
                  <c:v>6.0595999999999997E-2</c:v>
                </c:pt>
                <c:pt idx="902">
                  <c:v>6.1699999999999998E-2</c:v>
                </c:pt>
                <c:pt idx="903">
                  <c:v>6.0099E-2</c:v>
                </c:pt>
                <c:pt idx="904">
                  <c:v>6.0599999999999994E-2</c:v>
                </c:pt>
                <c:pt idx="905">
                  <c:v>5.9900000000000002E-2</c:v>
                </c:pt>
                <c:pt idx="906">
                  <c:v>5.9705000000000001E-2</c:v>
                </c:pt>
                <c:pt idx="907">
                  <c:v>6.0002000000000007E-2</c:v>
                </c:pt>
                <c:pt idx="908">
                  <c:v>6.0980999999999994E-2</c:v>
                </c:pt>
                <c:pt idx="909">
                  <c:v>6.0102000000000003E-2</c:v>
                </c:pt>
                <c:pt idx="910">
                  <c:v>5.8099999999999999E-2</c:v>
                </c:pt>
                <c:pt idx="911">
                  <c:v>5.7205000000000006E-2</c:v>
                </c:pt>
                <c:pt idx="912">
                  <c:v>5.7367000000000001E-2</c:v>
                </c:pt>
                <c:pt idx="913">
                  <c:v>5.7901000000000001E-2</c:v>
                </c:pt>
                <c:pt idx="914">
                  <c:v>5.8609999999999995E-2</c:v>
                </c:pt>
                <c:pt idx="915">
                  <c:v>5.7539999999999994E-2</c:v>
                </c:pt>
                <c:pt idx="916">
                  <c:v>5.7000000000000002E-2</c:v>
                </c:pt>
                <c:pt idx="917">
                  <c:v>5.6544999999999998E-2</c:v>
                </c:pt>
                <c:pt idx="918">
                  <c:v>5.5035999999999995E-2</c:v>
                </c:pt>
                <c:pt idx="919">
                  <c:v>5.4900000000000004E-2</c:v>
                </c:pt>
                <c:pt idx="920">
                  <c:v>5.45E-2</c:v>
                </c:pt>
                <c:pt idx="921">
                  <c:v>5.3955999999999997E-2</c:v>
                </c:pt>
                <c:pt idx="922">
                  <c:v>5.2619999999999993E-2</c:v>
                </c:pt>
                <c:pt idx="923">
                  <c:v>5.3099999999999994E-2</c:v>
                </c:pt>
                <c:pt idx="924">
                  <c:v>5.3550000000000007E-2</c:v>
                </c:pt>
                <c:pt idx="925">
                  <c:v>5.3922999999999999E-2</c:v>
                </c:pt>
                <c:pt idx="926">
                  <c:v>5.5121999999999997E-2</c:v>
                </c:pt>
                <c:pt idx="927">
                  <c:v>5.6390999999999997E-2</c:v>
                </c:pt>
                <c:pt idx="928">
                  <c:v>5.62E-2</c:v>
                </c:pt>
                <c:pt idx="929">
                  <c:v>5.5909000000000007E-2</c:v>
                </c:pt>
                <c:pt idx="930">
                  <c:v>5.8830999999999994E-2</c:v>
                </c:pt>
                <c:pt idx="931">
                  <c:v>5.8650000000000001E-2</c:v>
                </c:pt>
                <c:pt idx="932">
                  <c:v>5.7704000000000005E-2</c:v>
                </c:pt>
                <c:pt idx="933">
                  <c:v>5.7694999999999996E-2</c:v>
                </c:pt>
                <c:pt idx="934">
                  <c:v>5.8250000000000003E-2</c:v>
                </c:pt>
                <c:pt idx="935">
                  <c:v>5.7995999999999999E-2</c:v>
                </c:pt>
                <c:pt idx="936">
                  <c:v>5.9785000000000005E-2</c:v>
                </c:pt>
                <c:pt idx="937">
                  <c:v>5.9299999999999999E-2</c:v>
                </c:pt>
                <c:pt idx="938">
                  <c:v>5.8395000000000002E-2</c:v>
                </c:pt>
                <c:pt idx="939">
                  <c:v>5.8699000000000001E-2</c:v>
                </c:pt>
                <c:pt idx="940">
                  <c:v>5.8403000000000004E-2</c:v>
                </c:pt>
                <c:pt idx="941">
                  <c:v>6.1866999999999998E-2</c:v>
                </c:pt>
                <c:pt idx="942">
                  <c:v>6.0793E-2</c:v>
                </c:pt>
                <c:pt idx="943">
                  <c:v>6.1398000000000001E-2</c:v>
                </c:pt>
                <c:pt idx="944">
                  <c:v>6.08E-2</c:v>
                </c:pt>
                <c:pt idx="945">
                  <c:v>5.9337000000000001E-2</c:v>
                </c:pt>
                <c:pt idx="946">
                  <c:v>5.7706999999999994E-2</c:v>
                </c:pt>
                <c:pt idx="947">
                  <c:v>5.6600000000000004E-2</c:v>
                </c:pt>
                <c:pt idx="948">
                  <c:v>5.6651999999999994E-2</c:v>
                </c:pt>
                <c:pt idx="949">
                  <c:v>5.6399999999999999E-2</c:v>
                </c:pt>
                <c:pt idx="950">
                  <c:v>5.6782000000000006E-2</c:v>
                </c:pt>
                <c:pt idx="951">
                  <c:v>5.5091000000000001E-2</c:v>
                </c:pt>
                <c:pt idx="952">
                  <c:v>5.5599999999999997E-2</c:v>
                </c:pt>
                <c:pt idx="953">
                  <c:v>5.6478E-2</c:v>
                </c:pt>
                <c:pt idx="954">
                  <c:v>5.6388999999999995E-2</c:v>
                </c:pt>
                <c:pt idx="955">
                  <c:v>5.5800000000000002E-2</c:v>
                </c:pt>
                <c:pt idx="956">
                  <c:v>5.7310999999999994E-2</c:v>
                </c:pt>
                <c:pt idx="957">
                  <c:v>5.96E-2</c:v>
                </c:pt>
                <c:pt idx="958">
                  <c:v>5.9800000000000006E-2</c:v>
                </c:pt>
                <c:pt idx="959">
                  <c:v>6.0641999999999995E-2</c:v>
                </c:pt>
                <c:pt idx="960">
                  <c:v>5.8951000000000003E-2</c:v>
                </c:pt>
                <c:pt idx="961">
                  <c:v>6.0788000000000002E-2</c:v>
                </c:pt>
                <c:pt idx="962">
                  <c:v>5.9337999999999995E-2</c:v>
                </c:pt>
                <c:pt idx="963">
                  <c:v>6.0400000000000002E-2</c:v>
                </c:pt>
                <c:pt idx="964">
                  <c:v>6.0199999999999997E-2</c:v>
                </c:pt>
                <c:pt idx="965">
                  <c:v>5.9237000000000005E-2</c:v>
                </c:pt>
                <c:pt idx="966">
                  <c:v>6.0129999999999996E-2</c:v>
                </c:pt>
                <c:pt idx="967">
                  <c:v>6.1100000000000002E-2</c:v>
                </c:pt>
                <c:pt idx="968">
                  <c:v>6.0199999999999997E-2</c:v>
                </c:pt>
                <c:pt idx="969">
                  <c:v>6.1532999999999997E-2</c:v>
                </c:pt>
                <c:pt idx="970">
                  <c:v>6.1900000000000004E-2</c:v>
                </c:pt>
                <c:pt idx="971">
                  <c:v>6.13E-2</c:v>
                </c:pt>
                <c:pt idx="972">
                  <c:v>6.1992000000000005E-2</c:v>
                </c:pt>
                <c:pt idx="973">
                  <c:v>6.2618000000000007E-2</c:v>
                </c:pt>
                <c:pt idx="974">
                  <c:v>6.3500000000000001E-2</c:v>
                </c:pt>
                <c:pt idx="975">
                  <c:v>6.3091999999999995E-2</c:v>
                </c:pt>
                <c:pt idx="976">
                  <c:v>6.3200000000000006E-2</c:v>
                </c:pt>
                <c:pt idx="977">
                  <c:v>6.2558000000000002E-2</c:v>
                </c:pt>
                <c:pt idx="978">
                  <c:v>6.0850000000000001E-2</c:v>
                </c:pt>
                <c:pt idx="979">
                  <c:v>6.0850000000000001E-2</c:v>
                </c:pt>
                <c:pt idx="980">
                  <c:v>5.8125999999999997E-2</c:v>
                </c:pt>
                <c:pt idx="981">
                  <c:v>5.7999999999999996E-2</c:v>
                </c:pt>
                <c:pt idx="982">
                  <c:v>5.7595E-2</c:v>
                </c:pt>
                <c:pt idx="983">
                  <c:v>5.7000000000000002E-2</c:v>
                </c:pt>
                <c:pt idx="984">
                  <c:v>5.6902999999999995E-2</c:v>
                </c:pt>
                <c:pt idx="985">
                  <c:v>5.7506000000000002E-2</c:v>
                </c:pt>
                <c:pt idx="986">
                  <c:v>5.8887999999999996E-2</c:v>
                </c:pt>
                <c:pt idx="987">
                  <c:v>6.0506000000000004E-2</c:v>
                </c:pt>
                <c:pt idx="988">
                  <c:v>5.9795000000000001E-2</c:v>
                </c:pt>
                <c:pt idx="989">
                  <c:v>5.9859000000000002E-2</c:v>
                </c:pt>
                <c:pt idx="990">
                  <c:v>5.9401000000000002E-2</c:v>
                </c:pt>
                <c:pt idx="991">
                  <c:v>5.9800000000000006E-2</c:v>
                </c:pt>
                <c:pt idx="992">
                  <c:v>6.0491000000000003E-2</c:v>
                </c:pt>
                <c:pt idx="993">
                  <c:v>6.1409000000000005E-2</c:v>
                </c:pt>
                <c:pt idx="994">
                  <c:v>6.2393999999999998E-2</c:v>
                </c:pt>
                <c:pt idx="995">
                  <c:v>6.2895000000000006E-2</c:v>
                </c:pt>
                <c:pt idx="996">
                  <c:v>6.3799999999999996E-2</c:v>
                </c:pt>
                <c:pt idx="997">
                  <c:v>6.3800999999999997E-2</c:v>
                </c:pt>
                <c:pt idx="998">
                  <c:v>6.3700000000000007E-2</c:v>
                </c:pt>
                <c:pt idx="999">
                  <c:v>6.3211000000000003E-2</c:v>
                </c:pt>
                <c:pt idx="1000">
                  <c:v>6.2689000000000009E-2</c:v>
                </c:pt>
                <c:pt idx="1001">
                  <c:v>6.2245000000000002E-2</c:v>
                </c:pt>
                <c:pt idx="1002">
                  <c:v>6.2199999999999998E-2</c:v>
                </c:pt>
                <c:pt idx="1003">
                  <c:v>6.2199999999999998E-2</c:v>
                </c:pt>
                <c:pt idx="1004">
                  <c:v>6.2153E-2</c:v>
                </c:pt>
                <c:pt idx="1005">
                  <c:v>6.2438E-2</c:v>
                </c:pt>
                <c:pt idx="1006">
                  <c:v>6.1745999999999995E-2</c:v>
                </c:pt>
                <c:pt idx="1007">
                  <c:v>6.1745999999999995E-2</c:v>
                </c:pt>
                <c:pt idx="1008">
                  <c:v>6.1689000000000001E-2</c:v>
                </c:pt>
                <c:pt idx="1009">
                  <c:v>6.1273999999999995E-2</c:v>
                </c:pt>
                <c:pt idx="1010">
                  <c:v>6.0396999999999999E-2</c:v>
                </c:pt>
                <c:pt idx="1011">
                  <c:v>6.0599999999999994E-2</c:v>
                </c:pt>
                <c:pt idx="1012">
                  <c:v>6.0499999999999998E-2</c:v>
                </c:pt>
                <c:pt idx="1013">
                  <c:v>5.9570999999999999E-2</c:v>
                </c:pt>
                <c:pt idx="1014">
                  <c:v>6.0405E-2</c:v>
                </c:pt>
                <c:pt idx="1015">
                  <c:v>6.0107999999999995E-2</c:v>
                </c:pt>
                <c:pt idx="1016">
                  <c:v>6.0100000000000001E-2</c:v>
                </c:pt>
                <c:pt idx="1017">
                  <c:v>5.9900000000000002E-2</c:v>
                </c:pt>
                <c:pt idx="1018">
                  <c:v>5.9424999999999999E-2</c:v>
                </c:pt>
                <c:pt idx="1019">
                  <c:v>5.9795999999999995E-2</c:v>
                </c:pt>
                <c:pt idx="1020">
                  <c:v>5.8792999999999998E-2</c:v>
                </c:pt>
                <c:pt idx="1021">
                  <c:v>5.8700000000000002E-2</c:v>
                </c:pt>
                <c:pt idx="1022">
                  <c:v>5.9349999999999993E-2</c:v>
                </c:pt>
                <c:pt idx="1023">
                  <c:v>5.8502999999999999E-2</c:v>
                </c:pt>
                <c:pt idx="1024">
                  <c:v>5.8880999999999996E-2</c:v>
                </c:pt>
                <c:pt idx="1025">
                  <c:v>5.9050000000000005E-2</c:v>
                </c:pt>
                <c:pt idx="1026">
                  <c:v>5.9299999999999999E-2</c:v>
                </c:pt>
                <c:pt idx="1027">
                  <c:v>5.9017999999999994E-2</c:v>
                </c:pt>
                <c:pt idx="1028">
                  <c:v>5.9676E-2</c:v>
                </c:pt>
                <c:pt idx="1029">
                  <c:v>6.0525999999999996E-2</c:v>
                </c:pt>
                <c:pt idx="1030">
                  <c:v>6.0401999999999997E-2</c:v>
                </c:pt>
                <c:pt idx="1031">
                  <c:v>6.1062000000000005E-2</c:v>
                </c:pt>
                <c:pt idx="1032">
                  <c:v>6.1630999999999998E-2</c:v>
                </c:pt>
                <c:pt idx="1033">
                  <c:v>6.2453000000000002E-2</c:v>
                </c:pt>
                <c:pt idx="1034">
                  <c:v>6.2593999999999997E-2</c:v>
                </c:pt>
                <c:pt idx="1035">
                  <c:v>6.2922000000000006E-2</c:v>
                </c:pt>
                <c:pt idx="1036">
                  <c:v>6.3806000000000002E-2</c:v>
                </c:pt>
                <c:pt idx="1037">
                  <c:v>6.3027E-2</c:v>
                </c:pt>
                <c:pt idx="1038">
                  <c:v>6.3099999999999989E-2</c:v>
                </c:pt>
                <c:pt idx="1039">
                  <c:v>6.3452000000000008E-2</c:v>
                </c:pt>
                <c:pt idx="1040">
                  <c:v>6.318E-2</c:v>
                </c:pt>
                <c:pt idx="1041">
                  <c:v>6.3200000000000006E-2</c:v>
                </c:pt>
                <c:pt idx="1042">
                  <c:v>6.3099999999999989E-2</c:v>
                </c:pt>
                <c:pt idx="1043">
                  <c:v>6.2938999999999995E-2</c:v>
                </c:pt>
                <c:pt idx="1044">
                  <c:v>6.3045000000000004E-2</c:v>
                </c:pt>
                <c:pt idx="1045">
                  <c:v>6.2800999999999996E-2</c:v>
                </c:pt>
                <c:pt idx="1046">
                  <c:v>6.0854999999999999E-2</c:v>
                </c:pt>
                <c:pt idx="1047">
                  <c:v>6.1772999999999995E-2</c:v>
                </c:pt>
                <c:pt idx="1048">
                  <c:v>6.1818999999999999E-2</c:v>
                </c:pt>
                <c:pt idx="1049">
                  <c:v>6.2599000000000002E-2</c:v>
                </c:pt>
                <c:pt idx="1050">
                  <c:v>6.3399999999999998E-2</c:v>
                </c:pt>
                <c:pt idx="1051">
                  <c:v>6.3593999999999998E-2</c:v>
                </c:pt>
                <c:pt idx="1052">
                  <c:v>6.5383999999999998E-2</c:v>
                </c:pt>
                <c:pt idx="1053">
                  <c:v>6.4699999999999994E-2</c:v>
                </c:pt>
                <c:pt idx="1054">
                  <c:v>6.4549999999999996E-2</c:v>
                </c:pt>
                <c:pt idx="1055">
                  <c:v>6.5202999999999997E-2</c:v>
                </c:pt>
                <c:pt idx="1056">
                  <c:v>6.4611000000000002E-2</c:v>
                </c:pt>
                <c:pt idx="1057">
                  <c:v>6.4698000000000006E-2</c:v>
                </c:pt>
                <c:pt idx="1058">
                  <c:v>6.3371000000000011E-2</c:v>
                </c:pt>
                <c:pt idx="1059">
                  <c:v>6.3250000000000001E-2</c:v>
                </c:pt>
                <c:pt idx="1060">
                  <c:v>6.5004999999999993E-2</c:v>
                </c:pt>
                <c:pt idx="1061">
                  <c:v>6.4619999999999997E-2</c:v>
                </c:pt>
                <c:pt idx="1062">
                  <c:v>6.4301999999999998E-2</c:v>
                </c:pt>
                <c:pt idx="1063">
                  <c:v>6.4399999999999999E-2</c:v>
                </c:pt>
                <c:pt idx="1064">
                  <c:v>6.4500000000000002E-2</c:v>
                </c:pt>
                <c:pt idx="1065">
                  <c:v>6.4596000000000001E-2</c:v>
                </c:pt>
                <c:pt idx="1066">
                  <c:v>6.4935000000000007E-2</c:v>
                </c:pt>
                <c:pt idx="1067">
                  <c:v>6.4600000000000005E-2</c:v>
                </c:pt>
                <c:pt idx="1068">
                  <c:v>6.386E-2</c:v>
                </c:pt>
                <c:pt idx="1069">
                  <c:v>6.2899999999999998E-2</c:v>
                </c:pt>
                <c:pt idx="1070">
                  <c:v>6.3099999999999989E-2</c:v>
                </c:pt>
                <c:pt idx="1071">
                  <c:v>6.2899999999999998E-2</c:v>
                </c:pt>
                <c:pt idx="1072">
                  <c:v>6.2892000000000003E-2</c:v>
                </c:pt>
                <c:pt idx="1073">
                  <c:v>6.1620999999999995E-2</c:v>
                </c:pt>
                <c:pt idx="1074">
                  <c:v>6.1946000000000001E-2</c:v>
                </c:pt>
                <c:pt idx="1075">
                  <c:v>6.1500000000000006E-2</c:v>
                </c:pt>
                <c:pt idx="1076">
                  <c:v>6.1509000000000001E-2</c:v>
                </c:pt>
                <c:pt idx="1077">
                  <c:v>6.0400000000000002E-2</c:v>
                </c:pt>
                <c:pt idx="1078">
                  <c:v>0.06</c:v>
                </c:pt>
                <c:pt idx="1079">
                  <c:v>6.0100000000000001E-2</c:v>
                </c:pt>
                <c:pt idx="1080">
                  <c:v>6.0597000000000005E-2</c:v>
                </c:pt>
                <c:pt idx="1081">
                  <c:v>6.1517999999999996E-2</c:v>
                </c:pt>
                <c:pt idx="1082">
                  <c:v>6.13E-2</c:v>
                </c:pt>
                <c:pt idx="1083">
                  <c:v>6.1581000000000004E-2</c:v>
                </c:pt>
                <c:pt idx="1084">
                  <c:v>6.1699000000000004E-2</c:v>
                </c:pt>
                <c:pt idx="1085">
                  <c:v>6.0976000000000002E-2</c:v>
                </c:pt>
                <c:pt idx="1086">
                  <c:v>6.1050000000000007E-2</c:v>
                </c:pt>
                <c:pt idx="1087">
                  <c:v>6.0702999999999993E-2</c:v>
                </c:pt>
                <c:pt idx="1088">
                  <c:v>6.1505000000000004E-2</c:v>
                </c:pt>
                <c:pt idx="1089">
                  <c:v>6.1704000000000002E-2</c:v>
                </c:pt>
                <c:pt idx="1090">
                  <c:v>6.1620000000000001E-2</c:v>
                </c:pt>
                <c:pt idx="1091">
                  <c:v>6.1502000000000001E-2</c:v>
                </c:pt>
                <c:pt idx="1092">
                  <c:v>6.1448000000000003E-2</c:v>
                </c:pt>
                <c:pt idx="1093">
                  <c:v>6.0400000000000002E-2</c:v>
                </c:pt>
                <c:pt idx="1094">
                  <c:v>6.0850999999999995E-2</c:v>
                </c:pt>
                <c:pt idx="1095">
                  <c:v>6.1150000000000003E-2</c:v>
                </c:pt>
                <c:pt idx="1096">
                  <c:v>6.0999999999999999E-2</c:v>
                </c:pt>
                <c:pt idx="1097">
                  <c:v>5.9269999999999996E-2</c:v>
                </c:pt>
                <c:pt idx="1098">
                  <c:v>5.8666000000000003E-2</c:v>
                </c:pt>
                <c:pt idx="1099">
                  <c:v>5.96E-2</c:v>
                </c:pt>
                <c:pt idx="1100">
                  <c:v>5.9795999999999995E-2</c:v>
                </c:pt>
                <c:pt idx="1101">
                  <c:v>5.8604000000000003E-2</c:v>
                </c:pt>
                <c:pt idx="1102">
                  <c:v>5.8506000000000002E-2</c:v>
                </c:pt>
                <c:pt idx="1103">
                  <c:v>5.8099999999999999E-2</c:v>
                </c:pt>
                <c:pt idx="1104">
                  <c:v>5.8789999999999995E-2</c:v>
                </c:pt>
                <c:pt idx="1105">
                  <c:v>5.91E-2</c:v>
                </c:pt>
                <c:pt idx="1106">
                  <c:v>5.9675000000000006E-2</c:v>
                </c:pt>
                <c:pt idx="1107">
                  <c:v>5.9015999999999999E-2</c:v>
                </c:pt>
                <c:pt idx="1108">
                  <c:v>5.9500000000000004E-2</c:v>
                </c:pt>
                <c:pt idx="1109">
                  <c:v>5.96E-2</c:v>
                </c:pt>
                <c:pt idx="1110">
                  <c:v>6.0110000000000004E-2</c:v>
                </c:pt>
                <c:pt idx="1111">
                  <c:v>6.0206000000000003E-2</c:v>
                </c:pt>
                <c:pt idx="1112">
                  <c:v>6.0400000000000002E-2</c:v>
                </c:pt>
                <c:pt idx="1113">
                  <c:v>5.9702999999999999E-2</c:v>
                </c:pt>
                <c:pt idx="1114">
                  <c:v>5.96E-2</c:v>
                </c:pt>
                <c:pt idx="1115">
                  <c:v>6.0199999999999997E-2</c:v>
                </c:pt>
                <c:pt idx="1116">
                  <c:v>6.0252E-2</c:v>
                </c:pt>
                <c:pt idx="1117">
                  <c:v>5.9917999999999999E-2</c:v>
                </c:pt>
                <c:pt idx="1118">
                  <c:v>6.0496000000000001E-2</c:v>
                </c:pt>
                <c:pt idx="1119">
                  <c:v>6.0304999999999997E-2</c:v>
                </c:pt>
                <c:pt idx="1120">
                  <c:v>0.06</c:v>
                </c:pt>
                <c:pt idx="1121">
                  <c:v>0.06</c:v>
                </c:pt>
                <c:pt idx="1122">
                  <c:v>5.9900000000000002E-2</c:v>
                </c:pt>
                <c:pt idx="1123">
                  <c:v>5.9650000000000002E-2</c:v>
                </c:pt>
                <c:pt idx="1124">
                  <c:v>5.9787E-2</c:v>
                </c:pt>
                <c:pt idx="1125">
                  <c:v>5.9900000000000002E-2</c:v>
                </c:pt>
                <c:pt idx="1126">
                  <c:v>6.0899999999999996E-2</c:v>
                </c:pt>
                <c:pt idx="1127">
                  <c:v>6.0655000000000001E-2</c:v>
                </c:pt>
                <c:pt idx="1128">
                  <c:v>6.1500000000000006E-2</c:v>
                </c:pt>
                <c:pt idx="1129">
                  <c:v>6.1691999999999997E-2</c:v>
                </c:pt>
                <c:pt idx="1130">
                  <c:v>6.2144999999999999E-2</c:v>
                </c:pt>
                <c:pt idx="1131">
                  <c:v>6.1699999999999998E-2</c:v>
                </c:pt>
                <c:pt idx="1132">
                  <c:v>6.1699999999999998E-2</c:v>
                </c:pt>
                <c:pt idx="1133">
                  <c:v>6.2199999999999998E-2</c:v>
                </c:pt>
                <c:pt idx="1134">
                  <c:v>6.2400000000000004E-2</c:v>
                </c:pt>
                <c:pt idx="1135">
                  <c:v>6.2906000000000004E-2</c:v>
                </c:pt>
                <c:pt idx="1136">
                  <c:v>6.2906000000000004E-2</c:v>
                </c:pt>
                <c:pt idx="1137">
                  <c:v>6.3E-2</c:v>
                </c:pt>
                <c:pt idx="1138">
                  <c:v>6.3196000000000002E-2</c:v>
                </c:pt>
                <c:pt idx="1139">
                  <c:v>6.339800000000001E-2</c:v>
                </c:pt>
                <c:pt idx="1140">
                  <c:v>6.3191999999999998E-2</c:v>
                </c:pt>
                <c:pt idx="1141">
                  <c:v>6.2950000000000006E-2</c:v>
                </c:pt>
                <c:pt idx="1142">
                  <c:v>6.3250000000000001E-2</c:v>
                </c:pt>
                <c:pt idx="1143">
                  <c:v>6.2896999999999995E-2</c:v>
                </c:pt>
                <c:pt idx="1144">
                  <c:v>6.2400000000000004E-2</c:v>
                </c:pt>
                <c:pt idx="1145">
                  <c:v>6.3102000000000005E-2</c:v>
                </c:pt>
                <c:pt idx="1146">
                  <c:v>6.6060999999999995E-2</c:v>
                </c:pt>
                <c:pt idx="1147">
                  <c:v>6.6400000000000001E-2</c:v>
                </c:pt>
                <c:pt idx="1148">
                  <c:v>6.6202999999999998E-2</c:v>
                </c:pt>
                <c:pt idx="1149">
                  <c:v>6.615E-2</c:v>
                </c:pt>
                <c:pt idx="1150">
                  <c:v>6.6310000000000008E-2</c:v>
                </c:pt>
                <c:pt idx="1151">
                  <c:v>6.5856999999999999E-2</c:v>
                </c:pt>
                <c:pt idx="1152">
                  <c:v>6.5701999999999997E-2</c:v>
                </c:pt>
                <c:pt idx="1153">
                  <c:v>6.6795999999999994E-2</c:v>
                </c:pt>
                <c:pt idx="1154">
                  <c:v>6.6500000000000004E-2</c:v>
                </c:pt>
                <c:pt idx="1155">
                  <c:v>6.7629999999999996E-2</c:v>
                </c:pt>
                <c:pt idx="1156">
                  <c:v>6.9416000000000005E-2</c:v>
                </c:pt>
                <c:pt idx="1157">
                  <c:v>7.0109000000000005E-2</c:v>
                </c:pt>
                <c:pt idx="1158">
                  <c:v>6.9474999999999995E-2</c:v>
                </c:pt>
                <c:pt idx="1159">
                  <c:v>6.9400000000000003E-2</c:v>
                </c:pt>
                <c:pt idx="1160">
                  <c:v>6.8717E-2</c:v>
                </c:pt>
                <c:pt idx="1161">
                  <c:v>6.8699999999999997E-2</c:v>
                </c:pt>
                <c:pt idx="1162">
                  <c:v>6.8477999999999997E-2</c:v>
                </c:pt>
                <c:pt idx="1163">
                  <c:v>6.8211000000000008E-2</c:v>
                </c:pt>
                <c:pt idx="1164">
                  <c:v>6.7410999999999999E-2</c:v>
                </c:pt>
                <c:pt idx="1165">
                  <c:v>6.8032000000000009E-2</c:v>
                </c:pt>
                <c:pt idx="1166">
                  <c:v>6.8792000000000006E-2</c:v>
                </c:pt>
                <c:pt idx="1167">
                  <c:v>7.0107000000000003E-2</c:v>
                </c:pt>
                <c:pt idx="1168">
                  <c:v>7.1099999999999997E-2</c:v>
                </c:pt>
                <c:pt idx="1169">
                  <c:v>7.1001000000000009E-2</c:v>
                </c:pt>
                <c:pt idx="1170">
                  <c:v>7.0400999999999991E-2</c:v>
                </c:pt>
                <c:pt idx="1171">
                  <c:v>7.0966000000000001E-2</c:v>
                </c:pt>
                <c:pt idx="1172">
                  <c:v>7.0499999999999993E-2</c:v>
                </c:pt>
                <c:pt idx="1173">
                  <c:v>7.1582999999999994E-2</c:v>
                </c:pt>
                <c:pt idx="1174">
                  <c:v>7.2525000000000006E-2</c:v>
                </c:pt>
                <c:pt idx="1175">
                  <c:v>7.4437000000000003E-2</c:v>
                </c:pt>
                <c:pt idx="1176">
                  <c:v>7.4200000000000002E-2</c:v>
                </c:pt>
                <c:pt idx="1177">
                  <c:v>7.644999999999999E-2</c:v>
                </c:pt>
                <c:pt idx="1178">
                  <c:v>7.5063000000000005E-2</c:v>
                </c:pt>
                <c:pt idx="1179">
                  <c:v>7.4515999999999999E-2</c:v>
                </c:pt>
                <c:pt idx="1180">
                  <c:v>7.5505000000000003E-2</c:v>
                </c:pt>
                <c:pt idx="1181">
                  <c:v>7.4811000000000002E-2</c:v>
                </c:pt>
                <c:pt idx="1182">
                  <c:v>7.3539000000000007E-2</c:v>
                </c:pt>
                <c:pt idx="1183">
                  <c:v>7.3249999999999996E-2</c:v>
                </c:pt>
                <c:pt idx="1184">
                  <c:v>7.2999999999999995E-2</c:v>
                </c:pt>
                <c:pt idx="1185">
                  <c:v>7.3005E-2</c:v>
                </c:pt>
                <c:pt idx="1186">
                  <c:v>7.553E-2</c:v>
                </c:pt>
                <c:pt idx="1187">
                  <c:v>7.6200000000000004E-2</c:v>
                </c:pt>
                <c:pt idx="1188">
                  <c:v>7.6499999999999999E-2</c:v>
                </c:pt>
                <c:pt idx="1189">
                  <c:v>7.7099000000000001E-2</c:v>
                </c:pt>
                <c:pt idx="1190">
                  <c:v>7.0466000000000001E-2</c:v>
                </c:pt>
                <c:pt idx="1191">
                  <c:v>7.1889999999999996E-2</c:v>
                </c:pt>
                <c:pt idx="1192">
                  <c:v>7.6085E-2</c:v>
                </c:pt>
                <c:pt idx="1193">
                  <c:v>7.4999999999999997E-2</c:v>
                </c:pt>
                <c:pt idx="1194">
                  <c:v>7.3902999999999996E-2</c:v>
                </c:pt>
                <c:pt idx="1195">
                  <c:v>7.3800000000000004E-2</c:v>
                </c:pt>
                <c:pt idx="1196">
                  <c:v>7.1900000000000006E-2</c:v>
                </c:pt>
                <c:pt idx="1197">
                  <c:v>7.2403000000000009E-2</c:v>
                </c:pt>
                <c:pt idx="1198">
                  <c:v>7.22E-2</c:v>
                </c:pt>
                <c:pt idx="1199">
                  <c:v>7.3450000000000001E-2</c:v>
                </c:pt>
                <c:pt idx="1200">
                  <c:v>7.2800000000000004E-2</c:v>
                </c:pt>
                <c:pt idx="1201">
                  <c:v>7.3896000000000003E-2</c:v>
                </c:pt>
                <c:pt idx="1202">
                  <c:v>7.5069999999999998E-2</c:v>
                </c:pt>
                <c:pt idx="1203">
                  <c:v>7.5050000000000006E-2</c:v>
                </c:pt>
                <c:pt idx="1204">
                  <c:v>7.3997999999999994E-2</c:v>
                </c:pt>
                <c:pt idx="1205">
                  <c:v>7.400000000000001E-2</c:v>
                </c:pt>
                <c:pt idx="1206">
                  <c:v>7.4657000000000001E-2</c:v>
                </c:pt>
                <c:pt idx="1207">
                  <c:v>7.4400000000000008E-2</c:v>
                </c:pt>
                <c:pt idx="1208">
                  <c:v>7.4349999999999999E-2</c:v>
                </c:pt>
                <c:pt idx="1209">
                  <c:v>7.3306999999999997E-2</c:v>
                </c:pt>
                <c:pt idx="1210">
                  <c:v>7.3499999999999996E-2</c:v>
                </c:pt>
                <c:pt idx="1211">
                  <c:v>7.2840000000000002E-2</c:v>
                </c:pt>
                <c:pt idx="1212">
                  <c:v>7.2036000000000003E-2</c:v>
                </c:pt>
                <c:pt idx="1213">
                  <c:v>7.1934999999999999E-2</c:v>
                </c:pt>
                <c:pt idx="1214">
                  <c:v>7.2450000000000001E-2</c:v>
                </c:pt>
                <c:pt idx="1215">
                  <c:v>7.2300000000000003E-2</c:v>
                </c:pt>
                <c:pt idx="1216">
                  <c:v>7.0845000000000005E-2</c:v>
                </c:pt>
                <c:pt idx="1217">
                  <c:v>6.9680999999999993E-2</c:v>
                </c:pt>
                <c:pt idx="1218">
                  <c:v>7.0000000000000007E-2</c:v>
                </c:pt>
                <c:pt idx="1219">
                  <c:v>7.0400000000000004E-2</c:v>
                </c:pt>
                <c:pt idx="1220">
                  <c:v>7.0099999999999996E-2</c:v>
                </c:pt>
                <c:pt idx="1221">
                  <c:v>7.0099999999999996E-2</c:v>
                </c:pt>
                <c:pt idx="1222">
                  <c:v>6.9105E-2</c:v>
                </c:pt>
                <c:pt idx="1223">
                  <c:v>6.8811999999999998E-2</c:v>
                </c:pt>
                <c:pt idx="1224">
                  <c:v>6.8916000000000005E-2</c:v>
                </c:pt>
                <c:pt idx="1225">
                  <c:v>6.8699999999999997E-2</c:v>
                </c:pt>
                <c:pt idx="1226">
                  <c:v>6.8699999999999997E-2</c:v>
                </c:pt>
                <c:pt idx="1227">
                  <c:v>6.8699999999999997E-2</c:v>
                </c:pt>
                <c:pt idx="1228">
                  <c:v>6.8104999999999999E-2</c:v>
                </c:pt>
                <c:pt idx="1229">
                  <c:v>6.8104999999999999E-2</c:v>
                </c:pt>
                <c:pt idx="1230">
                  <c:v>6.8199999999999997E-2</c:v>
                </c:pt>
                <c:pt idx="1231">
                  <c:v>6.9105E-2</c:v>
                </c:pt>
                <c:pt idx="1232">
                  <c:v>7.0599999999999996E-2</c:v>
                </c:pt>
                <c:pt idx="1233">
                  <c:v>7.1099999999999997E-2</c:v>
                </c:pt>
                <c:pt idx="1234">
                  <c:v>7.2122000000000006E-2</c:v>
                </c:pt>
                <c:pt idx="1235">
                  <c:v>7.2349999999999998E-2</c:v>
                </c:pt>
                <c:pt idx="1236">
                  <c:v>7.2000000000000008E-2</c:v>
                </c:pt>
                <c:pt idx="1237">
                  <c:v>7.1800000000000003E-2</c:v>
                </c:pt>
                <c:pt idx="1238">
                  <c:v>7.1966000000000002E-2</c:v>
                </c:pt>
                <c:pt idx="1239">
                  <c:v>7.2000000000000008E-2</c:v>
                </c:pt>
                <c:pt idx="1240">
                  <c:v>7.2050000000000003E-2</c:v>
                </c:pt>
                <c:pt idx="1241">
                  <c:v>7.2300000000000003E-2</c:v>
                </c:pt>
                <c:pt idx="1242">
                  <c:v>7.2302999999999992E-2</c:v>
                </c:pt>
                <c:pt idx="1243">
                  <c:v>7.2908000000000001E-2</c:v>
                </c:pt>
                <c:pt idx="1244">
                  <c:v>7.3204000000000005E-2</c:v>
                </c:pt>
                <c:pt idx="1245">
                  <c:v>7.3692000000000007E-2</c:v>
                </c:pt>
                <c:pt idx="1246">
                  <c:v>7.4200000000000002E-2</c:v>
                </c:pt>
                <c:pt idx="1247">
                  <c:v>7.4499999999999997E-2</c:v>
                </c:pt>
                <c:pt idx="1248">
                  <c:v>7.4200000000000002E-2</c:v>
                </c:pt>
                <c:pt idx="1249">
                  <c:v>7.4400000000000008E-2</c:v>
                </c:pt>
                <c:pt idx="1250">
                  <c:v>7.4303999999999995E-2</c:v>
                </c:pt>
                <c:pt idx="1251">
                  <c:v>7.3967999999999992E-2</c:v>
                </c:pt>
                <c:pt idx="1252">
                  <c:v>7.3700000000000002E-2</c:v>
                </c:pt>
                <c:pt idx="1253">
                  <c:v>7.3700000000000002E-2</c:v>
                </c:pt>
                <c:pt idx="1254">
                  <c:v>7.3422000000000001E-2</c:v>
                </c:pt>
                <c:pt idx="1255">
                  <c:v>7.3399999999999993E-2</c:v>
                </c:pt>
                <c:pt idx="1256">
                  <c:v>7.3654999999999998E-2</c:v>
                </c:pt>
                <c:pt idx="1257">
                  <c:v>7.3654999999999998E-2</c:v>
                </c:pt>
                <c:pt idx="1258">
                  <c:v>7.3499999999999996E-2</c:v>
                </c:pt>
                <c:pt idx="1259">
                  <c:v>7.2696999999999998E-2</c:v>
                </c:pt>
                <c:pt idx="1260">
                  <c:v>7.2403000000000009E-2</c:v>
                </c:pt>
                <c:pt idx="1261">
                  <c:v>7.3237999999999998E-2</c:v>
                </c:pt>
                <c:pt idx="1262">
                  <c:v>7.3658000000000001E-2</c:v>
                </c:pt>
                <c:pt idx="1263">
                  <c:v>7.3458999999999997E-2</c:v>
                </c:pt>
                <c:pt idx="1264">
                  <c:v>7.3399999999999993E-2</c:v>
                </c:pt>
                <c:pt idx="1265">
                  <c:v>7.3399999999999993E-2</c:v>
                </c:pt>
                <c:pt idx="1266">
                  <c:v>7.3700000000000002E-2</c:v>
                </c:pt>
                <c:pt idx="1267">
                  <c:v>7.400000000000001E-2</c:v>
                </c:pt>
                <c:pt idx="1268">
                  <c:v>7.3764999999999997E-2</c:v>
                </c:pt>
                <c:pt idx="1269">
                  <c:v>7.4759999999999993E-2</c:v>
                </c:pt>
                <c:pt idx="1270">
                  <c:v>7.573400000000001E-2</c:v>
                </c:pt>
                <c:pt idx="1271">
                  <c:v>7.5940999999999995E-2</c:v>
                </c:pt>
                <c:pt idx="1272">
                  <c:v>7.5827999999999993E-2</c:v>
                </c:pt>
                <c:pt idx="1273">
                  <c:v>7.5827999999999993E-2</c:v>
                </c:pt>
                <c:pt idx="1274">
                  <c:v>7.5221999999999997E-2</c:v>
                </c:pt>
                <c:pt idx="1275">
                  <c:v>7.5281000000000001E-2</c:v>
                </c:pt>
                <c:pt idx="1276">
                  <c:v>7.4762999999999996E-2</c:v>
                </c:pt>
                <c:pt idx="1277">
                  <c:v>7.4269000000000002E-2</c:v>
                </c:pt>
                <c:pt idx="1278">
                  <c:v>7.3318000000000008E-2</c:v>
                </c:pt>
                <c:pt idx="1279">
                  <c:v>7.4640999999999999E-2</c:v>
                </c:pt>
                <c:pt idx="1280">
                  <c:v>7.4054999999999996E-2</c:v>
                </c:pt>
                <c:pt idx="1281">
                  <c:v>7.4890999999999999E-2</c:v>
                </c:pt>
                <c:pt idx="1282">
                  <c:v>7.4324000000000001E-2</c:v>
                </c:pt>
                <c:pt idx="1283">
                  <c:v>7.3876999999999998E-2</c:v>
                </c:pt>
                <c:pt idx="1284">
                  <c:v>7.4024999999999994E-2</c:v>
                </c:pt>
                <c:pt idx="1285">
                  <c:v>7.2584999999999997E-2</c:v>
                </c:pt>
                <c:pt idx="1286">
                  <c:v>7.2465000000000002E-2</c:v>
                </c:pt>
                <c:pt idx="1287">
                  <c:v>7.2900000000000006E-2</c:v>
                </c:pt>
                <c:pt idx="1288">
                  <c:v>7.3079000000000005E-2</c:v>
                </c:pt>
                <c:pt idx="1289">
                  <c:v>7.3762999999999995E-2</c:v>
                </c:pt>
                <c:pt idx="1290">
                  <c:v>7.3444000000000009E-2</c:v>
                </c:pt>
                <c:pt idx="1291">
                  <c:v>7.2689000000000004E-2</c:v>
                </c:pt>
                <c:pt idx="1292">
                  <c:v>7.2750000000000009E-2</c:v>
                </c:pt>
                <c:pt idx="1293">
                  <c:v>7.2400000000000006E-2</c:v>
                </c:pt>
                <c:pt idx="1294">
                  <c:v>7.2633000000000003E-2</c:v>
                </c:pt>
                <c:pt idx="1295">
                  <c:v>7.2762000000000007E-2</c:v>
                </c:pt>
                <c:pt idx="1296">
                  <c:v>7.2975999999999999E-2</c:v>
                </c:pt>
                <c:pt idx="1297">
                  <c:v>7.2606000000000004E-2</c:v>
                </c:pt>
                <c:pt idx="1298">
                  <c:v>7.2165999999999994E-2</c:v>
                </c:pt>
                <c:pt idx="1299">
                  <c:v>6.9633E-2</c:v>
                </c:pt>
                <c:pt idx="1300">
                  <c:v>6.7790000000000003E-2</c:v>
                </c:pt>
                <c:pt idx="1301">
                  <c:v>6.8982000000000002E-2</c:v>
                </c:pt>
                <c:pt idx="1302">
                  <c:v>6.7732000000000001E-2</c:v>
                </c:pt>
                <c:pt idx="1303">
                  <c:v>6.6406000000000007E-2</c:v>
                </c:pt>
                <c:pt idx="1304">
                  <c:v>6.5971000000000002E-2</c:v>
                </c:pt>
                <c:pt idx="1305">
                  <c:v>6.5081E-2</c:v>
                </c:pt>
                <c:pt idx="1306">
                  <c:v>6.6059999999999994E-2</c:v>
                </c:pt>
                <c:pt idx="1307">
                  <c:v>6.8468000000000001E-2</c:v>
                </c:pt>
                <c:pt idx="1308">
                  <c:v>6.8634000000000001E-2</c:v>
                </c:pt>
                <c:pt idx="1309">
                  <c:v>6.5168999999999991E-2</c:v>
                </c:pt>
                <c:pt idx="1310">
                  <c:v>6.4435999999999993E-2</c:v>
                </c:pt>
                <c:pt idx="1311">
                  <c:v>6.3784000000000007E-2</c:v>
                </c:pt>
                <c:pt idx="1312">
                  <c:v>6.2310999999999998E-2</c:v>
                </c:pt>
                <c:pt idx="1313">
                  <c:v>6.4076999999999995E-2</c:v>
                </c:pt>
                <c:pt idx="1314">
                  <c:v>6.5070000000000003E-2</c:v>
                </c:pt>
                <c:pt idx="1315">
                  <c:v>6.3700999999999994E-2</c:v>
                </c:pt>
                <c:pt idx="1316">
                  <c:v>6.3156000000000004E-2</c:v>
                </c:pt>
                <c:pt idx="1317">
                  <c:v>6.3754000000000005E-2</c:v>
                </c:pt>
                <c:pt idx="1318">
                  <c:v>6.4501000000000003E-2</c:v>
                </c:pt>
                <c:pt idx="1319">
                  <c:v>6.3963999999999993E-2</c:v>
                </c:pt>
                <c:pt idx="1320">
                  <c:v>6.5119999999999997E-2</c:v>
                </c:pt>
                <c:pt idx="1321">
                  <c:v>6.506300000000001E-2</c:v>
                </c:pt>
                <c:pt idx="1322">
                  <c:v>6.5515999999999991E-2</c:v>
                </c:pt>
                <c:pt idx="1323">
                  <c:v>6.5502000000000005E-2</c:v>
                </c:pt>
                <c:pt idx="1324">
                  <c:v>6.4119999999999996E-2</c:v>
                </c:pt>
                <c:pt idx="1325">
                  <c:v>6.3652E-2</c:v>
                </c:pt>
                <c:pt idx="1326">
                  <c:v>6.3353000000000007E-2</c:v>
                </c:pt>
                <c:pt idx="1327">
                  <c:v>6.1924E-2</c:v>
                </c:pt>
                <c:pt idx="1328">
                  <c:v>6.2012999999999999E-2</c:v>
                </c:pt>
                <c:pt idx="1329">
                  <c:v>6.1452E-2</c:v>
                </c:pt>
                <c:pt idx="1330">
                  <c:v>6.1094999999999997E-2</c:v>
                </c:pt>
                <c:pt idx="1331">
                  <c:v>6.2270000000000006E-2</c:v>
                </c:pt>
                <c:pt idx="1332">
                  <c:v>6.2553999999999998E-2</c:v>
                </c:pt>
                <c:pt idx="1333">
                  <c:v>6.3064999999999996E-2</c:v>
                </c:pt>
                <c:pt idx="1334">
                  <c:v>6.2833E-2</c:v>
                </c:pt>
                <c:pt idx="1335">
                  <c:v>6.2765000000000001E-2</c:v>
                </c:pt>
                <c:pt idx="1336">
                  <c:v>6.1782000000000004E-2</c:v>
                </c:pt>
                <c:pt idx="1337">
                  <c:v>6.2001999999999995E-2</c:v>
                </c:pt>
                <c:pt idx="1338">
                  <c:v>6.0746000000000001E-2</c:v>
                </c:pt>
                <c:pt idx="1339">
                  <c:v>6.08E-2</c:v>
                </c:pt>
                <c:pt idx="1340">
                  <c:v>6.0926999999999995E-2</c:v>
                </c:pt>
                <c:pt idx="1341">
                  <c:v>6.0930999999999999E-2</c:v>
                </c:pt>
                <c:pt idx="1342">
                  <c:v>5.9901000000000003E-2</c:v>
                </c:pt>
                <c:pt idx="1343">
                  <c:v>6.0319000000000005E-2</c:v>
                </c:pt>
                <c:pt idx="1344">
                  <c:v>6.0769000000000004E-2</c:v>
                </c:pt>
                <c:pt idx="1345">
                  <c:v>5.9800000000000006E-2</c:v>
                </c:pt>
                <c:pt idx="1346">
                  <c:v>5.9500999999999998E-2</c:v>
                </c:pt>
                <c:pt idx="1347">
                  <c:v>5.8644999999999996E-2</c:v>
                </c:pt>
                <c:pt idx="1348">
                  <c:v>5.8499999999999996E-2</c:v>
                </c:pt>
                <c:pt idx="1349">
                  <c:v>5.8422999999999996E-2</c:v>
                </c:pt>
                <c:pt idx="1350">
                  <c:v>5.8666999999999997E-2</c:v>
                </c:pt>
                <c:pt idx="1351">
                  <c:v>6.0169E-2</c:v>
                </c:pt>
                <c:pt idx="1352">
                  <c:v>5.9626999999999999E-2</c:v>
                </c:pt>
                <c:pt idx="1353">
                  <c:v>5.9546000000000002E-2</c:v>
                </c:pt>
                <c:pt idx="1354">
                  <c:v>6.1260000000000002E-2</c:v>
                </c:pt>
                <c:pt idx="1355">
                  <c:v>6.1192999999999997E-2</c:v>
                </c:pt>
                <c:pt idx="1356">
                  <c:v>6.1517000000000002E-2</c:v>
                </c:pt>
                <c:pt idx="1357">
                  <c:v>6.2271E-2</c:v>
                </c:pt>
                <c:pt idx="1358">
                  <c:v>6.1783999999999999E-2</c:v>
                </c:pt>
                <c:pt idx="1359">
                  <c:v>6.2290999999999999E-2</c:v>
                </c:pt>
                <c:pt idx="1360">
                  <c:v>6.2E-2</c:v>
                </c:pt>
                <c:pt idx="1361">
                  <c:v>6.1699999999999998E-2</c:v>
                </c:pt>
                <c:pt idx="1362">
                  <c:v>6.0980999999999994E-2</c:v>
                </c:pt>
                <c:pt idx="1363">
                  <c:v>6.0937999999999999E-2</c:v>
                </c:pt>
                <c:pt idx="1364">
                  <c:v>6.1153000000000006E-2</c:v>
                </c:pt>
                <c:pt idx="1365">
                  <c:v>6.0752E-2</c:v>
                </c:pt>
                <c:pt idx="1366">
                  <c:v>6.0944999999999999E-2</c:v>
                </c:pt>
                <c:pt idx="1367">
                  <c:v>6.1521999999999993E-2</c:v>
                </c:pt>
                <c:pt idx="1368">
                  <c:v>6.1266000000000001E-2</c:v>
                </c:pt>
                <c:pt idx="1369">
                  <c:v>6.1041999999999999E-2</c:v>
                </c:pt>
                <c:pt idx="1370">
                  <c:v>6.1067000000000003E-2</c:v>
                </c:pt>
                <c:pt idx="1371">
                  <c:v>6.1173999999999999E-2</c:v>
                </c:pt>
                <c:pt idx="1372">
                  <c:v>6.1143000000000003E-2</c:v>
                </c:pt>
                <c:pt idx="1373">
                  <c:v>6.1117999999999999E-2</c:v>
                </c:pt>
                <c:pt idx="1374">
                  <c:v>6.0860999999999998E-2</c:v>
                </c:pt>
                <c:pt idx="1375">
                  <c:v>6.0986000000000005E-2</c:v>
                </c:pt>
                <c:pt idx="1376">
                  <c:v>6.0430000000000005E-2</c:v>
                </c:pt>
                <c:pt idx="1377">
                  <c:v>6.0435999999999997E-2</c:v>
                </c:pt>
                <c:pt idx="1378">
                  <c:v>5.9698000000000001E-2</c:v>
                </c:pt>
                <c:pt idx="1379">
                  <c:v>5.9637000000000003E-2</c:v>
                </c:pt>
                <c:pt idx="1380">
                  <c:v>6.0274999999999995E-2</c:v>
                </c:pt>
                <c:pt idx="1381">
                  <c:v>6.0533000000000003E-2</c:v>
                </c:pt>
                <c:pt idx="1382">
                  <c:v>6.0400000000000002E-2</c:v>
                </c:pt>
                <c:pt idx="1383">
                  <c:v>6.0747999999999996E-2</c:v>
                </c:pt>
                <c:pt idx="1384">
                  <c:v>6.1357000000000002E-2</c:v>
                </c:pt>
                <c:pt idx="1385">
                  <c:v>6.1699999999999998E-2</c:v>
                </c:pt>
                <c:pt idx="1386">
                  <c:v>6.1828000000000001E-2</c:v>
                </c:pt>
                <c:pt idx="1387">
                  <c:v>6.0957999999999998E-2</c:v>
                </c:pt>
                <c:pt idx="1388">
                  <c:v>6.0681000000000006E-2</c:v>
                </c:pt>
                <c:pt idx="1389">
                  <c:v>6.0481999999999994E-2</c:v>
                </c:pt>
                <c:pt idx="1390">
                  <c:v>6.0019000000000003E-2</c:v>
                </c:pt>
                <c:pt idx="1391">
                  <c:v>5.9383999999999999E-2</c:v>
                </c:pt>
                <c:pt idx="1392">
                  <c:v>5.8987999999999999E-2</c:v>
                </c:pt>
                <c:pt idx="1393">
                  <c:v>5.8730000000000004E-2</c:v>
                </c:pt>
                <c:pt idx="1394">
                  <c:v>5.9276999999999996E-2</c:v>
                </c:pt>
                <c:pt idx="1395">
                  <c:v>5.9069000000000003E-2</c:v>
                </c:pt>
                <c:pt idx="1396">
                  <c:v>5.9264000000000004E-2</c:v>
                </c:pt>
                <c:pt idx="1397">
                  <c:v>5.9551E-2</c:v>
                </c:pt>
                <c:pt idx="1398">
                  <c:v>5.9715999999999998E-2</c:v>
                </c:pt>
                <c:pt idx="1399">
                  <c:v>5.9239E-2</c:v>
                </c:pt>
                <c:pt idx="1400">
                  <c:v>5.8970000000000002E-2</c:v>
                </c:pt>
                <c:pt idx="1401">
                  <c:v>5.8668999999999999E-2</c:v>
                </c:pt>
                <c:pt idx="1402">
                  <c:v>5.8787000000000006E-2</c:v>
                </c:pt>
                <c:pt idx="1403">
                  <c:v>5.8619000000000004E-2</c:v>
                </c:pt>
                <c:pt idx="1404">
                  <c:v>5.8722000000000003E-2</c:v>
                </c:pt>
                <c:pt idx="1405">
                  <c:v>5.8171E-2</c:v>
                </c:pt>
                <c:pt idx="1406">
                  <c:v>5.7957000000000002E-2</c:v>
                </c:pt>
                <c:pt idx="1407">
                  <c:v>5.7790999999999995E-2</c:v>
                </c:pt>
                <c:pt idx="1408">
                  <c:v>5.8063999999999998E-2</c:v>
                </c:pt>
                <c:pt idx="1409">
                  <c:v>5.7549999999999997E-2</c:v>
                </c:pt>
                <c:pt idx="1410">
                  <c:v>5.7500000000000002E-2</c:v>
                </c:pt>
                <c:pt idx="1411">
                  <c:v>5.6820000000000002E-2</c:v>
                </c:pt>
                <c:pt idx="1412">
                  <c:v>5.6826000000000002E-2</c:v>
                </c:pt>
                <c:pt idx="1413">
                  <c:v>5.6740000000000006E-2</c:v>
                </c:pt>
                <c:pt idx="1414">
                  <c:v>5.6786000000000003E-2</c:v>
                </c:pt>
                <c:pt idx="1415">
                  <c:v>5.6614999999999999E-2</c:v>
                </c:pt>
                <c:pt idx="1416">
                  <c:v>5.6799999999999996E-2</c:v>
                </c:pt>
                <c:pt idx="1417">
                  <c:v>5.6723999999999997E-2</c:v>
                </c:pt>
                <c:pt idx="1418">
                  <c:v>5.6940999999999999E-2</c:v>
                </c:pt>
                <c:pt idx="1419">
                  <c:v>5.7176999999999999E-2</c:v>
                </c:pt>
                <c:pt idx="1420">
                  <c:v>5.781E-2</c:v>
                </c:pt>
                <c:pt idx="1421">
                  <c:v>5.7975000000000006E-2</c:v>
                </c:pt>
                <c:pt idx="1422">
                  <c:v>5.8678000000000001E-2</c:v>
                </c:pt>
                <c:pt idx="1423">
                  <c:v>5.8292999999999998E-2</c:v>
                </c:pt>
                <c:pt idx="1424">
                  <c:v>5.8712E-2</c:v>
                </c:pt>
                <c:pt idx="1425">
                  <c:v>5.8600000000000006E-2</c:v>
                </c:pt>
                <c:pt idx="1426">
                  <c:v>5.8651000000000002E-2</c:v>
                </c:pt>
                <c:pt idx="1427">
                  <c:v>5.8255999999999995E-2</c:v>
                </c:pt>
                <c:pt idx="1428">
                  <c:v>5.8351E-2</c:v>
                </c:pt>
                <c:pt idx="1429">
                  <c:v>5.8299999999999998E-2</c:v>
                </c:pt>
                <c:pt idx="1430">
                  <c:v>5.8604999999999997E-2</c:v>
                </c:pt>
                <c:pt idx="1431">
                  <c:v>5.9431000000000005E-2</c:v>
                </c:pt>
                <c:pt idx="1432">
                  <c:v>5.9081999999999996E-2</c:v>
                </c:pt>
                <c:pt idx="1433">
                  <c:v>5.9982000000000001E-2</c:v>
                </c:pt>
                <c:pt idx="1434">
                  <c:v>5.9920000000000001E-2</c:v>
                </c:pt>
                <c:pt idx="1435">
                  <c:v>6.0063000000000005E-2</c:v>
                </c:pt>
                <c:pt idx="1436">
                  <c:v>6.0100000000000001E-2</c:v>
                </c:pt>
                <c:pt idx="1437">
                  <c:v>6.0100000000000001E-2</c:v>
                </c:pt>
                <c:pt idx="1438">
                  <c:v>6.0299999999999999E-2</c:v>
                </c:pt>
                <c:pt idx="1439">
                  <c:v>5.9640000000000006E-2</c:v>
                </c:pt>
                <c:pt idx="1440">
                  <c:v>5.8826000000000003E-2</c:v>
                </c:pt>
                <c:pt idx="1441">
                  <c:v>5.8516000000000006E-2</c:v>
                </c:pt>
                <c:pt idx="1442">
                  <c:v>5.8601E-2</c:v>
                </c:pt>
                <c:pt idx="1443">
                  <c:v>5.8361999999999997E-2</c:v>
                </c:pt>
                <c:pt idx="1444">
                  <c:v>5.8013000000000002E-2</c:v>
                </c:pt>
                <c:pt idx="1445">
                  <c:v>5.8228999999999996E-2</c:v>
                </c:pt>
                <c:pt idx="1446">
                  <c:v>5.7812999999999996E-2</c:v>
                </c:pt>
                <c:pt idx="1447">
                  <c:v>5.6841999999999997E-2</c:v>
                </c:pt>
                <c:pt idx="1448">
                  <c:v>5.7274000000000005E-2</c:v>
                </c:pt>
                <c:pt idx="1449">
                  <c:v>5.6727999999999994E-2</c:v>
                </c:pt>
                <c:pt idx="1450">
                  <c:v>5.6877000000000004E-2</c:v>
                </c:pt>
                <c:pt idx="1451">
                  <c:v>5.6811E-2</c:v>
                </c:pt>
                <c:pt idx="1452">
                  <c:v>5.6749999999999995E-2</c:v>
                </c:pt>
                <c:pt idx="1453">
                  <c:v>5.6900000000000006E-2</c:v>
                </c:pt>
                <c:pt idx="1454">
                  <c:v>5.6734E-2</c:v>
                </c:pt>
                <c:pt idx="1455">
                  <c:v>5.6722999999999996E-2</c:v>
                </c:pt>
                <c:pt idx="1456">
                  <c:v>5.6504000000000006E-2</c:v>
                </c:pt>
                <c:pt idx="1457">
                  <c:v>5.6361999999999995E-2</c:v>
                </c:pt>
                <c:pt idx="1458">
                  <c:v>5.5854000000000001E-2</c:v>
                </c:pt>
                <c:pt idx="1459">
                  <c:v>5.5757000000000001E-2</c:v>
                </c:pt>
                <c:pt idx="1460">
                  <c:v>5.6172000000000007E-2</c:v>
                </c:pt>
                <c:pt idx="1461">
                  <c:v>5.5940000000000004E-2</c:v>
                </c:pt>
                <c:pt idx="1462">
                  <c:v>5.6468999999999998E-2</c:v>
                </c:pt>
                <c:pt idx="1463">
                  <c:v>5.7300000000000004E-2</c:v>
                </c:pt>
                <c:pt idx="1464">
                  <c:v>5.7878999999999993E-2</c:v>
                </c:pt>
                <c:pt idx="1465">
                  <c:v>5.8071000000000005E-2</c:v>
                </c:pt>
                <c:pt idx="1466">
                  <c:v>5.7870999999999999E-2</c:v>
                </c:pt>
                <c:pt idx="1467">
                  <c:v>5.8099999999999999E-2</c:v>
                </c:pt>
                <c:pt idx="1468">
                  <c:v>5.7999999999999996E-2</c:v>
                </c:pt>
                <c:pt idx="1469">
                  <c:v>5.7801999999999999E-2</c:v>
                </c:pt>
                <c:pt idx="1470">
                  <c:v>5.7507000000000003E-2</c:v>
                </c:pt>
                <c:pt idx="1471">
                  <c:v>5.7527000000000002E-2</c:v>
                </c:pt>
                <c:pt idx="1472">
                  <c:v>5.8299999999999998E-2</c:v>
                </c:pt>
                <c:pt idx="1473">
                  <c:v>6.0838000000000003E-2</c:v>
                </c:pt>
                <c:pt idx="1474">
                  <c:v>6.1287000000000001E-2</c:v>
                </c:pt>
                <c:pt idx="1475">
                  <c:v>6.3025999999999999E-2</c:v>
                </c:pt>
                <c:pt idx="1476">
                  <c:v>6.1566000000000003E-2</c:v>
                </c:pt>
                <c:pt idx="1477">
                  <c:v>6.132E-2</c:v>
                </c:pt>
                <c:pt idx="1478">
                  <c:v>6.1288999999999996E-2</c:v>
                </c:pt>
                <c:pt idx="1479">
                  <c:v>6.0292000000000005E-2</c:v>
                </c:pt>
                <c:pt idx="1480">
                  <c:v>6.0426000000000001E-2</c:v>
                </c:pt>
                <c:pt idx="1481">
                  <c:v>6.0650000000000003E-2</c:v>
                </c:pt>
                <c:pt idx="1482">
                  <c:v>6.0976000000000002E-2</c:v>
                </c:pt>
                <c:pt idx="1483">
                  <c:v>6.1534000000000005E-2</c:v>
                </c:pt>
                <c:pt idx="1484">
                  <c:v>6.1081000000000003E-2</c:v>
                </c:pt>
                <c:pt idx="1485">
                  <c:v>6.0727999999999997E-2</c:v>
                </c:pt>
                <c:pt idx="1486">
                  <c:v>6.0697000000000001E-2</c:v>
                </c:pt>
                <c:pt idx="1487">
                  <c:v>6.3027E-2</c:v>
                </c:pt>
                <c:pt idx="1488">
                  <c:v>6.3120000000000009E-2</c:v>
                </c:pt>
                <c:pt idx="1489">
                  <c:v>6.2188999999999994E-2</c:v>
                </c:pt>
                <c:pt idx="1490">
                  <c:v>6.2722E-2</c:v>
                </c:pt>
                <c:pt idx="1491">
                  <c:v>6.2026000000000005E-2</c:v>
                </c:pt>
                <c:pt idx="1492">
                  <c:v>6.1022999999999994E-2</c:v>
                </c:pt>
                <c:pt idx="1493">
                  <c:v>6.1017999999999996E-2</c:v>
                </c:pt>
                <c:pt idx="1494">
                  <c:v>6.0812999999999999E-2</c:v>
                </c:pt>
                <c:pt idx="1495">
                  <c:v>6.0525000000000002E-2</c:v>
                </c:pt>
                <c:pt idx="1496">
                  <c:v>6.0439E-2</c:v>
                </c:pt>
                <c:pt idx="1497">
                  <c:v>6.0419E-2</c:v>
                </c:pt>
                <c:pt idx="1498">
                  <c:v>6.0444999999999999E-2</c:v>
                </c:pt>
                <c:pt idx="1499">
                  <c:v>6.0267999999999995E-2</c:v>
                </c:pt>
                <c:pt idx="1500">
                  <c:v>6.0152000000000004E-2</c:v>
                </c:pt>
                <c:pt idx="1501">
                  <c:v>5.9618000000000004E-2</c:v>
                </c:pt>
                <c:pt idx="1502">
                  <c:v>5.9149E-2</c:v>
                </c:pt>
                <c:pt idx="1503">
                  <c:v>5.9219999999999995E-2</c:v>
                </c:pt>
                <c:pt idx="1504">
                  <c:v>5.9071999999999993E-2</c:v>
                </c:pt>
                <c:pt idx="1505">
                  <c:v>5.8758999999999999E-2</c:v>
                </c:pt>
                <c:pt idx="1506">
                  <c:v>5.8292000000000004E-2</c:v>
                </c:pt>
                <c:pt idx="1507">
                  <c:v>5.7375999999999996E-2</c:v>
                </c:pt>
                <c:pt idx="1508">
                  <c:v>5.7375999999999996E-2</c:v>
                </c:pt>
                <c:pt idx="1509">
                  <c:v>5.6627000000000004E-2</c:v>
                </c:pt>
                <c:pt idx="1510">
                  <c:v>5.6900000000000006E-2</c:v>
                </c:pt>
                <c:pt idx="1511">
                  <c:v>5.7228000000000001E-2</c:v>
                </c:pt>
                <c:pt idx="1512">
                  <c:v>5.6832000000000001E-2</c:v>
                </c:pt>
                <c:pt idx="1513">
                  <c:v>5.7468999999999999E-2</c:v>
                </c:pt>
                <c:pt idx="1514">
                  <c:v>5.7581E-2</c:v>
                </c:pt>
                <c:pt idx="1515">
                  <c:v>5.7599999999999998E-2</c:v>
                </c:pt>
                <c:pt idx="1516">
                  <c:v>5.7912999999999999E-2</c:v>
                </c:pt>
                <c:pt idx="1517">
                  <c:v>5.5830000000000005E-2</c:v>
                </c:pt>
                <c:pt idx="1518">
                  <c:v>5.5435999999999999E-2</c:v>
                </c:pt>
                <c:pt idx="1519">
                  <c:v>5.5014E-2</c:v>
                </c:pt>
                <c:pt idx="1520">
                  <c:v>5.5057999999999996E-2</c:v>
                </c:pt>
                <c:pt idx="1521">
                  <c:v>5.5824999999999993E-2</c:v>
                </c:pt>
                <c:pt idx="1522">
                  <c:v>5.5814000000000002E-2</c:v>
                </c:pt>
                <c:pt idx="1523">
                  <c:v>5.5850999999999998E-2</c:v>
                </c:pt>
                <c:pt idx="1524">
                  <c:v>5.5971E-2</c:v>
                </c:pt>
                <c:pt idx="1525">
                  <c:v>5.5599999999999997E-2</c:v>
                </c:pt>
                <c:pt idx="1526">
                  <c:v>5.5599999999999997E-2</c:v>
                </c:pt>
                <c:pt idx="1527">
                  <c:v>5.5963000000000006E-2</c:v>
                </c:pt>
                <c:pt idx="1528">
                  <c:v>5.5688000000000001E-2</c:v>
                </c:pt>
                <c:pt idx="1529">
                  <c:v>5.6254999999999999E-2</c:v>
                </c:pt>
                <c:pt idx="1530">
                  <c:v>5.6101999999999999E-2</c:v>
                </c:pt>
                <c:pt idx="1531">
                  <c:v>5.5675999999999996E-2</c:v>
                </c:pt>
                <c:pt idx="1532">
                  <c:v>5.5368000000000001E-2</c:v>
                </c:pt>
                <c:pt idx="1533">
                  <c:v>5.4890000000000001E-2</c:v>
                </c:pt>
                <c:pt idx="1534">
                  <c:v>5.4733000000000004E-2</c:v>
                </c:pt>
                <c:pt idx="1535">
                  <c:v>5.4474000000000002E-2</c:v>
                </c:pt>
                <c:pt idx="1536">
                  <c:v>5.3379000000000003E-2</c:v>
                </c:pt>
                <c:pt idx="1537">
                  <c:v>5.3128000000000002E-2</c:v>
                </c:pt>
                <c:pt idx="1538">
                  <c:v>5.2999999999999999E-2</c:v>
                </c:pt>
                <c:pt idx="1539">
                  <c:v>5.3025000000000003E-2</c:v>
                </c:pt>
                <c:pt idx="1540">
                  <c:v>5.2880999999999997E-2</c:v>
                </c:pt>
                <c:pt idx="1541">
                  <c:v>5.2946E-2</c:v>
                </c:pt>
                <c:pt idx="1542">
                  <c:v>5.3509000000000001E-2</c:v>
                </c:pt>
                <c:pt idx="1543">
                  <c:v>5.3342000000000001E-2</c:v>
                </c:pt>
                <c:pt idx="1544">
                  <c:v>5.3335E-2</c:v>
                </c:pt>
                <c:pt idx="1545">
                  <c:v>5.2746000000000001E-2</c:v>
                </c:pt>
                <c:pt idx="1546">
                  <c:v>5.2436999999999998E-2</c:v>
                </c:pt>
                <c:pt idx="1547">
                  <c:v>5.1645999999999997E-2</c:v>
                </c:pt>
                <c:pt idx="1548">
                  <c:v>5.1749999999999997E-2</c:v>
                </c:pt>
                <c:pt idx="1549">
                  <c:v>5.1520999999999997E-2</c:v>
                </c:pt>
                <c:pt idx="1550">
                  <c:v>5.1943999999999997E-2</c:v>
                </c:pt>
                <c:pt idx="1551">
                  <c:v>5.1719000000000001E-2</c:v>
                </c:pt>
                <c:pt idx="1552">
                  <c:v>5.1694000000000004E-2</c:v>
                </c:pt>
                <c:pt idx="1553">
                  <c:v>5.176E-2</c:v>
                </c:pt>
                <c:pt idx="1554">
                  <c:v>5.21E-2</c:v>
                </c:pt>
                <c:pt idx="1555">
                  <c:v>5.2499999999999998E-2</c:v>
                </c:pt>
                <c:pt idx="1556">
                  <c:v>5.1746E-2</c:v>
                </c:pt>
                <c:pt idx="1557">
                  <c:v>5.1706000000000002E-2</c:v>
                </c:pt>
                <c:pt idx="1558">
                  <c:v>5.2367999999999998E-2</c:v>
                </c:pt>
                <c:pt idx="1559">
                  <c:v>5.1936000000000003E-2</c:v>
                </c:pt>
                <c:pt idx="1560">
                  <c:v>5.1799999999999999E-2</c:v>
                </c:pt>
                <c:pt idx="1561">
                  <c:v>5.16E-2</c:v>
                </c:pt>
                <c:pt idx="1562">
                  <c:v>5.1577999999999999E-2</c:v>
                </c:pt>
                <c:pt idx="1563">
                  <c:v>5.16E-2</c:v>
                </c:pt>
                <c:pt idx="1564">
                  <c:v>5.1799999999999999E-2</c:v>
                </c:pt>
                <c:pt idx="1565">
                  <c:v>5.2424999999999999E-2</c:v>
                </c:pt>
                <c:pt idx="1566">
                  <c:v>5.1923999999999998E-2</c:v>
                </c:pt>
                <c:pt idx="1567">
                  <c:v>5.1699999999999996E-2</c:v>
                </c:pt>
                <c:pt idx="1568">
                  <c:v>5.2024999999999995E-2</c:v>
                </c:pt>
                <c:pt idx="1569">
                  <c:v>5.1900000000000002E-2</c:v>
                </c:pt>
                <c:pt idx="1570">
                  <c:v>5.2046000000000002E-2</c:v>
                </c:pt>
                <c:pt idx="1571">
                  <c:v>5.1869999999999999E-2</c:v>
                </c:pt>
                <c:pt idx="1572">
                  <c:v>5.1811999999999997E-2</c:v>
                </c:pt>
                <c:pt idx="1573">
                  <c:v>5.2000000000000005E-2</c:v>
                </c:pt>
                <c:pt idx="1574">
                  <c:v>5.2259E-2</c:v>
                </c:pt>
                <c:pt idx="1575">
                  <c:v>5.3064E-2</c:v>
                </c:pt>
                <c:pt idx="1576">
                  <c:v>5.2830000000000002E-2</c:v>
                </c:pt>
                <c:pt idx="1577">
                  <c:v>5.2400000000000002E-2</c:v>
                </c:pt>
                <c:pt idx="1578">
                  <c:v>5.2550999999999994E-2</c:v>
                </c:pt>
                <c:pt idx="1579">
                  <c:v>5.2481E-2</c:v>
                </c:pt>
                <c:pt idx="1580">
                  <c:v>5.3082999999999998E-2</c:v>
                </c:pt>
                <c:pt idx="1581">
                  <c:v>5.3000999999999993E-2</c:v>
                </c:pt>
                <c:pt idx="1582">
                  <c:v>5.2735000000000004E-2</c:v>
                </c:pt>
                <c:pt idx="1583">
                  <c:v>5.2999999999999999E-2</c:v>
                </c:pt>
                <c:pt idx="1584">
                  <c:v>5.3345000000000004E-2</c:v>
                </c:pt>
                <c:pt idx="1585">
                  <c:v>5.3338999999999998E-2</c:v>
                </c:pt>
                <c:pt idx="1586">
                  <c:v>5.4000000000000006E-2</c:v>
                </c:pt>
                <c:pt idx="1587">
                  <c:v>5.4100000000000002E-2</c:v>
                </c:pt>
                <c:pt idx="1588">
                  <c:v>5.4139E-2</c:v>
                </c:pt>
                <c:pt idx="1589">
                  <c:v>5.3800000000000001E-2</c:v>
                </c:pt>
                <c:pt idx="1590">
                  <c:v>5.3517000000000002E-2</c:v>
                </c:pt>
                <c:pt idx="1591">
                  <c:v>5.3495999999999995E-2</c:v>
                </c:pt>
                <c:pt idx="1592">
                  <c:v>5.3600000000000002E-2</c:v>
                </c:pt>
                <c:pt idx="1593">
                  <c:v>5.3461000000000002E-2</c:v>
                </c:pt>
                <c:pt idx="1594">
                  <c:v>5.3635000000000002E-2</c:v>
                </c:pt>
                <c:pt idx="1595">
                  <c:v>5.3452E-2</c:v>
                </c:pt>
                <c:pt idx="1596">
                  <c:v>5.2926000000000001E-2</c:v>
                </c:pt>
                <c:pt idx="1597">
                  <c:v>5.2115999999999996E-2</c:v>
                </c:pt>
                <c:pt idx="1598">
                  <c:v>5.1500000000000004E-2</c:v>
                </c:pt>
                <c:pt idx="1599">
                  <c:v>5.0900000000000001E-2</c:v>
                </c:pt>
                <c:pt idx="1600">
                  <c:v>4.9955999999999993E-2</c:v>
                </c:pt>
                <c:pt idx="1601">
                  <c:v>5.0218999999999993E-2</c:v>
                </c:pt>
                <c:pt idx="1602">
                  <c:v>6.0448000000000002E-2</c:v>
                </c:pt>
                <c:pt idx="1603">
                  <c:v>5.7291000000000002E-2</c:v>
                </c:pt>
                <c:pt idx="1604">
                  <c:v>5.7953999999999999E-2</c:v>
                </c:pt>
                <c:pt idx="1605">
                  <c:v>5.6402000000000001E-2</c:v>
                </c:pt>
                <c:pt idx="1606">
                  <c:v>5.6216000000000002E-2</c:v>
                </c:pt>
                <c:pt idx="1607">
                  <c:v>5.6113999999999997E-2</c:v>
                </c:pt>
                <c:pt idx="1608">
                  <c:v>5.5627000000000003E-2</c:v>
                </c:pt>
                <c:pt idx="1609">
                  <c:v>5.5266999999999997E-2</c:v>
                </c:pt>
                <c:pt idx="1610">
                  <c:v>5.6001000000000002E-2</c:v>
                </c:pt>
                <c:pt idx="1611">
                  <c:v>5.5837000000000005E-2</c:v>
                </c:pt>
                <c:pt idx="1612">
                  <c:v>5.67E-2</c:v>
                </c:pt>
                <c:pt idx="1613">
                  <c:v>5.7222999999999996E-2</c:v>
                </c:pt>
                <c:pt idx="1614">
                  <c:v>5.7977999999999995E-2</c:v>
                </c:pt>
                <c:pt idx="1615">
                  <c:v>5.7599999999999998E-2</c:v>
                </c:pt>
                <c:pt idx="1616">
                  <c:v>5.7369000000000003E-2</c:v>
                </c:pt>
                <c:pt idx="1617">
                  <c:v>5.7213E-2</c:v>
                </c:pt>
                <c:pt idx="1618">
                  <c:v>5.7072999999999999E-2</c:v>
                </c:pt>
                <c:pt idx="1619">
                  <c:v>5.6998E-2</c:v>
                </c:pt>
                <c:pt idx="1620">
                  <c:v>5.7047999999999995E-2</c:v>
                </c:pt>
                <c:pt idx="1621">
                  <c:v>5.6441999999999999E-2</c:v>
                </c:pt>
                <c:pt idx="1622">
                  <c:v>5.5728E-2</c:v>
                </c:pt>
                <c:pt idx="1623">
                  <c:v>5.5418000000000002E-2</c:v>
                </c:pt>
                <c:pt idx="1624">
                  <c:v>5.5955000000000005E-2</c:v>
                </c:pt>
                <c:pt idx="1625">
                  <c:v>5.5823999999999999E-2</c:v>
                </c:pt>
                <c:pt idx="1626">
                  <c:v>5.6125000000000001E-2</c:v>
                </c:pt>
                <c:pt idx="1627">
                  <c:v>5.6279000000000003E-2</c:v>
                </c:pt>
                <c:pt idx="1628">
                  <c:v>5.6233000000000005E-2</c:v>
                </c:pt>
                <c:pt idx="1629">
                  <c:v>5.6600000000000004E-2</c:v>
                </c:pt>
                <c:pt idx="1630">
                  <c:v>5.5999999999999994E-2</c:v>
                </c:pt>
                <c:pt idx="1631">
                  <c:v>5.6144999999999994E-2</c:v>
                </c:pt>
                <c:pt idx="1632">
                  <c:v>5.6085999999999997E-2</c:v>
                </c:pt>
                <c:pt idx="1633">
                  <c:v>5.5830000000000005E-2</c:v>
                </c:pt>
                <c:pt idx="1634">
                  <c:v>5.6028000000000001E-2</c:v>
                </c:pt>
                <c:pt idx="1635">
                  <c:v>5.6056999999999996E-2</c:v>
                </c:pt>
                <c:pt idx="1636">
                  <c:v>5.6029000000000002E-2</c:v>
                </c:pt>
                <c:pt idx="1637">
                  <c:v>5.6459999999999996E-2</c:v>
                </c:pt>
                <c:pt idx="1638">
                  <c:v>5.6399999999999999E-2</c:v>
                </c:pt>
                <c:pt idx="1639">
                  <c:v>5.6275000000000006E-2</c:v>
                </c:pt>
                <c:pt idx="1640">
                  <c:v>5.5547000000000006E-2</c:v>
                </c:pt>
                <c:pt idx="1641">
                  <c:v>5.5640999999999996E-2</c:v>
                </c:pt>
                <c:pt idx="1642">
                  <c:v>5.4945000000000001E-2</c:v>
                </c:pt>
                <c:pt idx="1643">
                  <c:v>5.4440000000000002E-2</c:v>
                </c:pt>
                <c:pt idx="1644">
                  <c:v>5.3741999999999998E-2</c:v>
                </c:pt>
                <c:pt idx="1645">
                  <c:v>5.3030000000000001E-2</c:v>
                </c:pt>
                <c:pt idx="1646">
                  <c:v>5.2900999999999997E-2</c:v>
                </c:pt>
                <c:pt idx="1647">
                  <c:v>5.2699999999999997E-2</c:v>
                </c:pt>
                <c:pt idx="1648">
                  <c:v>5.2878000000000001E-2</c:v>
                </c:pt>
                <c:pt idx="1649">
                  <c:v>5.3095999999999997E-2</c:v>
                </c:pt>
                <c:pt idx="1650">
                  <c:v>5.3337000000000002E-2</c:v>
                </c:pt>
                <c:pt idx="1651">
                  <c:v>5.2285999999999999E-2</c:v>
                </c:pt>
                <c:pt idx="1652">
                  <c:v>5.2343000000000001E-2</c:v>
                </c:pt>
                <c:pt idx="1653">
                  <c:v>5.2122000000000002E-2</c:v>
                </c:pt>
                <c:pt idx="1654">
                  <c:v>5.1909999999999998E-2</c:v>
                </c:pt>
                <c:pt idx="1655">
                  <c:v>5.1666999999999998E-2</c:v>
                </c:pt>
                <c:pt idx="1656">
                  <c:v>5.1124999999999997E-2</c:v>
                </c:pt>
                <c:pt idx="1657">
                  <c:v>5.0902000000000003E-2</c:v>
                </c:pt>
                <c:pt idx="1658">
                  <c:v>5.1250999999999998E-2</c:v>
                </c:pt>
                <c:pt idx="1659">
                  <c:v>5.1253E-2</c:v>
                </c:pt>
                <c:pt idx="1660">
                  <c:v>5.1414999999999995E-2</c:v>
                </c:pt>
                <c:pt idx="1661">
                  <c:v>5.1799999999999999E-2</c:v>
                </c:pt>
                <c:pt idx="1662">
                  <c:v>5.1900000000000002E-2</c:v>
                </c:pt>
                <c:pt idx="1663">
                  <c:v>5.2066000000000001E-2</c:v>
                </c:pt>
                <c:pt idx="1664">
                  <c:v>5.1727999999999996E-2</c:v>
                </c:pt>
                <c:pt idx="1665">
                  <c:v>5.1444999999999998E-2</c:v>
                </c:pt>
                <c:pt idx="1666">
                  <c:v>5.2144000000000003E-2</c:v>
                </c:pt>
                <c:pt idx="1667">
                  <c:v>5.1766E-2</c:v>
                </c:pt>
                <c:pt idx="1668">
                  <c:v>5.2093999999999994E-2</c:v>
                </c:pt>
                <c:pt idx="1669">
                  <c:v>5.2134E-2</c:v>
                </c:pt>
                <c:pt idx="1670">
                  <c:v>5.2000000000000005E-2</c:v>
                </c:pt>
                <c:pt idx="1671">
                  <c:v>5.1727999999999996E-2</c:v>
                </c:pt>
                <c:pt idx="1672">
                  <c:v>5.1729999999999998E-2</c:v>
                </c:pt>
                <c:pt idx="1673">
                  <c:v>5.1668000000000006E-2</c:v>
                </c:pt>
                <c:pt idx="1674">
                  <c:v>5.1680999999999998E-2</c:v>
                </c:pt>
                <c:pt idx="1675">
                  <c:v>5.1750999999999998E-2</c:v>
                </c:pt>
                <c:pt idx="1676">
                  <c:v>5.1473999999999999E-2</c:v>
                </c:pt>
                <c:pt idx="1677">
                  <c:v>5.1444000000000004E-2</c:v>
                </c:pt>
                <c:pt idx="1678">
                  <c:v>5.1323999999999995E-2</c:v>
                </c:pt>
                <c:pt idx="1679">
                  <c:v>5.0730000000000004E-2</c:v>
                </c:pt>
                <c:pt idx="1680">
                  <c:v>5.0152999999999996E-2</c:v>
                </c:pt>
                <c:pt idx="1681">
                  <c:v>4.9631000000000002E-2</c:v>
                </c:pt>
                <c:pt idx="1682">
                  <c:v>4.9599999999999998E-2</c:v>
                </c:pt>
                <c:pt idx="1683">
                  <c:v>4.9874999999999996E-2</c:v>
                </c:pt>
                <c:pt idx="1684">
                  <c:v>4.9995000000000005E-2</c:v>
                </c:pt>
                <c:pt idx="1685">
                  <c:v>5.0069999999999996E-2</c:v>
                </c:pt>
                <c:pt idx="1686">
                  <c:v>5.0246000000000006E-2</c:v>
                </c:pt>
                <c:pt idx="1687">
                  <c:v>5.0199999999999995E-2</c:v>
                </c:pt>
                <c:pt idx="1688">
                  <c:v>5.0099999999999999E-2</c:v>
                </c:pt>
                <c:pt idx="1689">
                  <c:v>0.05</c:v>
                </c:pt>
                <c:pt idx="1690">
                  <c:v>4.9734999999999994E-2</c:v>
                </c:pt>
                <c:pt idx="1691">
                  <c:v>4.9793999999999998E-2</c:v>
                </c:pt>
                <c:pt idx="1692">
                  <c:v>4.9913999999999993E-2</c:v>
                </c:pt>
                <c:pt idx="1693">
                  <c:v>4.9699999999999994E-2</c:v>
                </c:pt>
                <c:pt idx="1694">
                  <c:v>4.9862999999999998E-2</c:v>
                </c:pt>
                <c:pt idx="1695">
                  <c:v>4.9913999999999993E-2</c:v>
                </c:pt>
                <c:pt idx="1696">
                  <c:v>4.9932999999999998E-2</c:v>
                </c:pt>
                <c:pt idx="1697">
                  <c:v>4.9800000000000004E-2</c:v>
                </c:pt>
                <c:pt idx="1698">
                  <c:v>0.05</c:v>
                </c:pt>
                <c:pt idx="1699">
                  <c:v>4.9938000000000003E-2</c:v>
                </c:pt>
                <c:pt idx="1700">
                  <c:v>5.0250000000000003E-2</c:v>
                </c:pt>
                <c:pt idx="1701">
                  <c:v>4.9644000000000001E-2</c:v>
                </c:pt>
                <c:pt idx="1702">
                  <c:v>4.9873000000000001E-2</c:v>
                </c:pt>
                <c:pt idx="1703">
                  <c:v>4.9688999999999997E-2</c:v>
                </c:pt>
                <c:pt idx="1704">
                  <c:v>4.9859000000000001E-2</c:v>
                </c:pt>
                <c:pt idx="1705">
                  <c:v>4.9882999999999997E-2</c:v>
                </c:pt>
                <c:pt idx="1706">
                  <c:v>5.0064999999999998E-2</c:v>
                </c:pt>
                <c:pt idx="1707">
                  <c:v>4.9855999999999998E-2</c:v>
                </c:pt>
                <c:pt idx="1708">
                  <c:v>4.9823000000000006E-2</c:v>
                </c:pt>
                <c:pt idx="1709">
                  <c:v>4.9650999999999994E-2</c:v>
                </c:pt>
                <c:pt idx="1710">
                  <c:v>4.9534000000000002E-2</c:v>
                </c:pt>
                <c:pt idx="1711">
                  <c:v>4.9922000000000001E-2</c:v>
                </c:pt>
                <c:pt idx="1712">
                  <c:v>5.0546000000000001E-2</c:v>
                </c:pt>
                <c:pt idx="1713">
                  <c:v>5.0465999999999997E-2</c:v>
                </c:pt>
                <c:pt idx="1714">
                  <c:v>5.1222999999999998E-2</c:v>
                </c:pt>
                <c:pt idx="1715">
                  <c:v>5.1119999999999999E-2</c:v>
                </c:pt>
                <c:pt idx="1716">
                  <c:v>5.1500000000000004E-2</c:v>
                </c:pt>
                <c:pt idx="1717">
                  <c:v>5.1619999999999999E-2</c:v>
                </c:pt>
                <c:pt idx="1718">
                  <c:v>5.2172999999999997E-2</c:v>
                </c:pt>
                <c:pt idx="1719">
                  <c:v>5.2849000000000007E-2</c:v>
                </c:pt>
                <c:pt idx="1720">
                  <c:v>5.2386999999999996E-2</c:v>
                </c:pt>
                <c:pt idx="1721">
                  <c:v>5.2774999999999996E-2</c:v>
                </c:pt>
                <c:pt idx="1722">
                  <c:v>5.2611999999999999E-2</c:v>
                </c:pt>
                <c:pt idx="1723">
                  <c:v>5.2657999999999996E-2</c:v>
                </c:pt>
                <c:pt idx="1724">
                  <c:v>5.3227000000000003E-2</c:v>
                </c:pt>
                <c:pt idx="1725">
                  <c:v>5.3468000000000002E-2</c:v>
                </c:pt>
                <c:pt idx="1726">
                  <c:v>5.3899999999999997E-2</c:v>
                </c:pt>
                <c:pt idx="1727">
                  <c:v>5.3269999999999998E-2</c:v>
                </c:pt>
                <c:pt idx="1728">
                  <c:v>5.2932E-2</c:v>
                </c:pt>
                <c:pt idx="1729">
                  <c:v>5.2932E-2</c:v>
                </c:pt>
                <c:pt idx="1730">
                  <c:v>5.2457999999999998E-2</c:v>
                </c:pt>
                <c:pt idx="1731">
                  <c:v>5.2557E-2</c:v>
                </c:pt>
                <c:pt idx="1732">
                  <c:v>5.2461000000000001E-2</c:v>
                </c:pt>
                <c:pt idx="1733">
                  <c:v>5.2757999999999999E-2</c:v>
                </c:pt>
                <c:pt idx="1734">
                  <c:v>5.2958999999999999E-2</c:v>
                </c:pt>
                <c:pt idx="1735">
                  <c:v>5.2946E-2</c:v>
                </c:pt>
                <c:pt idx="1736">
                  <c:v>5.3399999999999996E-2</c:v>
                </c:pt>
                <c:pt idx="1737">
                  <c:v>5.3810999999999998E-2</c:v>
                </c:pt>
                <c:pt idx="1738">
                  <c:v>5.3758E-2</c:v>
                </c:pt>
                <c:pt idx="1739">
                  <c:v>5.3800000000000001E-2</c:v>
                </c:pt>
                <c:pt idx="1740">
                  <c:v>5.3638999999999999E-2</c:v>
                </c:pt>
                <c:pt idx="1741">
                  <c:v>5.3768000000000003E-2</c:v>
                </c:pt>
                <c:pt idx="1742">
                  <c:v>5.4276999999999999E-2</c:v>
                </c:pt>
                <c:pt idx="1743">
                  <c:v>5.3917E-2</c:v>
                </c:pt>
                <c:pt idx="1744">
                  <c:v>5.3867999999999999E-2</c:v>
                </c:pt>
                <c:pt idx="1745">
                  <c:v>5.4234999999999998E-2</c:v>
                </c:pt>
                <c:pt idx="1746">
                  <c:v>5.3960000000000001E-2</c:v>
                </c:pt>
                <c:pt idx="1747">
                  <c:v>5.4260000000000003E-2</c:v>
                </c:pt>
                <c:pt idx="1748">
                  <c:v>5.4139E-2</c:v>
                </c:pt>
                <c:pt idx="1749">
                  <c:v>5.4100000000000002E-2</c:v>
                </c:pt>
                <c:pt idx="1750">
                  <c:v>5.4375E-2</c:v>
                </c:pt>
                <c:pt idx="1751">
                  <c:v>5.3956999999999998E-2</c:v>
                </c:pt>
                <c:pt idx="1752">
                  <c:v>5.3647E-2</c:v>
                </c:pt>
                <c:pt idx="1753">
                  <c:v>5.4000000000000006E-2</c:v>
                </c:pt>
                <c:pt idx="1754">
                  <c:v>5.3564999999999995E-2</c:v>
                </c:pt>
                <c:pt idx="1755">
                  <c:v>5.3600000000000002E-2</c:v>
                </c:pt>
                <c:pt idx="1756">
                  <c:v>5.3555999999999999E-2</c:v>
                </c:pt>
                <c:pt idx="1757">
                  <c:v>5.3555999999999999E-2</c:v>
                </c:pt>
                <c:pt idx="1758">
                  <c:v>5.2984000000000003E-2</c:v>
                </c:pt>
                <c:pt idx="1759">
                  <c:v>5.2523999999999994E-2</c:v>
                </c:pt>
                <c:pt idx="1760">
                  <c:v>5.2293000000000006E-2</c:v>
                </c:pt>
                <c:pt idx="1761">
                  <c:v>5.2504000000000002E-2</c:v>
                </c:pt>
                <c:pt idx="1762">
                  <c:v>5.2474999999999994E-2</c:v>
                </c:pt>
                <c:pt idx="1763">
                  <c:v>5.2407000000000002E-2</c:v>
                </c:pt>
                <c:pt idx="1764">
                  <c:v>5.2297999999999997E-2</c:v>
                </c:pt>
                <c:pt idx="1765">
                  <c:v>5.1699999999999996E-2</c:v>
                </c:pt>
                <c:pt idx="1766">
                  <c:v>5.1299999999999998E-2</c:v>
                </c:pt>
                <c:pt idx="1767">
                  <c:v>5.1235000000000003E-2</c:v>
                </c:pt>
                <c:pt idx="1768">
                  <c:v>5.0999999999999997E-2</c:v>
                </c:pt>
                <c:pt idx="1769">
                  <c:v>5.0999999999999997E-2</c:v>
                </c:pt>
                <c:pt idx="1770">
                  <c:v>5.0799999999999998E-2</c:v>
                </c:pt>
                <c:pt idx="1771">
                  <c:v>5.0831999999999995E-2</c:v>
                </c:pt>
                <c:pt idx="1772">
                  <c:v>5.0976E-2</c:v>
                </c:pt>
                <c:pt idx="1773">
                  <c:v>5.1143000000000001E-2</c:v>
                </c:pt>
                <c:pt idx="1774">
                  <c:v>0.05</c:v>
                </c:pt>
                <c:pt idx="1775">
                  <c:v>0.05</c:v>
                </c:pt>
                <c:pt idx="1776">
                  <c:v>4.9299999999999997E-2</c:v>
                </c:pt>
                <c:pt idx="1777">
                  <c:v>4.9500000000000002E-2</c:v>
                </c:pt>
                <c:pt idx="1778">
                  <c:v>4.9800000000000004E-2</c:v>
                </c:pt>
                <c:pt idx="1779">
                  <c:v>4.9752999999999999E-2</c:v>
                </c:pt>
                <c:pt idx="1780">
                  <c:v>4.9658000000000001E-2</c:v>
                </c:pt>
                <c:pt idx="1781">
                  <c:v>5.0099999999999999E-2</c:v>
                </c:pt>
                <c:pt idx="1782">
                  <c:v>5.0598000000000004E-2</c:v>
                </c:pt>
                <c:pt idx="1783">
                  <c:v>5.0549999999999998E-2</c:v>
                </c:pt>
                <c:pt idx="1784">
                  <c:v>5.0649E-2</c:v>
                </c:pt>
                <c:pt idx="1785">
                  <c:v>5.0820999999999998E-2</c:v>
                </c:pt>
                <c:pt idx="1786">
                  <c:v>5.1299999999999998E-2</c:v>
                </c:pt>
                <c:pt idx="1787">
                  <c:v>5.0799999999999998E-2</c:v>
                </c:pt>
                <c:pt idx="1788">
                  <c:v>5.0199999999999995E-2</c:v>
                </c:pt>
                <c:pt idx="1789">
                  <c:v>4.9874999999999996E-2</c:v>
                </c:pt>
                <c:pt idx="1790">
                  <c:v>4.9924999999999997E-2</c:v>
                </c:pt>
                <c:pt idx="1791">
                  <c:v>5.0266999999999999E-2</c:v>
                </c:pt>
                <c:pt idx="1792">
                  <c:v>5.0254E-2</c:v>
                </c:pt>
                <c:pt idx="1793">
                  <c:v>5.0423999999999997E-2</c:v>
                </c:pt>
                <c:pt idx="1794">
                  <c:v>5.0251000000000004E-2</c:v>
                </c:pt>
                <c:pt idx="1795">
                  <c:v>4.9842000000000004E-2</c:v>
                </c:pt>
                <c:pt idx="1796">
                  <c:v>4.9880000000000008E-2</c:v>
                </c:pt>
                <c:pt idx="1797">
                  <c:v>5.0144000000000001E-2</c:v>
                </c:pt>
                <c:pt idx="1798">
                  <c:v>5.0136E-2</c:v>
                </c:pt>
                <c:pt idx="1799">
                  <c:v>5.0106000000000005E-2</c:v>
                </c:pt>
                <c:pt idx="1800">
                  <c:v>4.9926000000000005E-2</c:v>
                </c:pt>
                <c:pt idx="1801">
                  <c:v>5.0014000000000003E-2</c:v>
                </c:pt>
                <c:pt idx="1802">
                  <c:v>0.05</c:v>
                </c:pt>
                <c:pt idx="1803">
                  <c:v>5.0026000000000001E-2</c:v>
                </c:pt>
                <c:pt idx="1804">
                  <c:v>0.05</c:v>
                </c:pt>
                <c:pt idx="1805">
                  <c:v>5.0007000000000003E-2</c:v>
                </c:pt>
                <c:pt idx="1806">
                  <c:v>4.9908000000000001E-2</c:v>
                </c:pt>
                <c:pt idx="1807">
                  <c:v>4.9916999999999996E-2</c:v>
                </c:pt>
                <c:pt idx="1808">
                  <c:v>5.0012999999999995E-2</c:v>
                </c:pt>
                <c:pt idx="1809">
                  <c:v>4.9699999999999994E-2</c:v>
                </c:pt>
                <c:pt idx="1810">
                  <c:v>5.0061000000000001E-2</c:v>
                </c:pt>
                <c:pt idx="1811">
                  <c:v>5.0599999999999999E-2</c:v>
                </c:pt>
                <c:pt idx="1812">
                  <c:v>5.0205E-2</c:v>
                </c:pt>
                <c:pt idx="1813">
                  <c:v>4.965E-2</c:v>
                </c:pt>
                <c:pt idx="1814">
                  <c:v>4.9846000000000001E-2</c:v>
                </c:pt>
                <c:pt idx="1815">
                  <c:v>4.9833999999999996E-2</c:v>
                </c:pt>
                <c:pt idx="1816">
                  <c:v>5.0102000000000001E-2</c:v>
                </c:pt>
                <c:pt idx="1817">
                  <c:v>5.0529000000000004E-2</c:v>
                </c:pt>
                <c:pt idx="1818">
                  <c:v>5.0268E-2</c:v>
                </c:pt>
                <c:pt idx="1819">
                  <c:v>5.0514999999999997E-2</c:v>
                </c:pt>
                <c:pt idx="1820">
                  <c:v>5.1058000000000006E-2</c:v>
                </c:pt>
                <c:pt idx="1821">
                  <c:v>5.1421000000000001E-2</c:v>
                </c:pt>
                <c:pt idx="1822">
                  <c:v>5.1100000000000007E-2</c:v>
                </c:pt>
                <c:pt idx="1823">
                  <c:v>5.1477000000000002E-2</c:v>
                </c:pt>
                <c:pt idx="1824">
                  <c:v>5.1559000000000001E-2</c:v>
                </c:pt>
                <c:pt idx="1825">
                  <c:v>5.1642E-2</c:v>
                </c:pt>
                <c:pt idx="1826">
                  <c:v>5.1300999999999999E-2</c:v>
                </c:pt>
                <c:pt idx="1827">
                  <c:v>5.0900000000000001E-2</c:v>
                </c:pt>
                <c:pt idx="1828">
                  <c:v>5.1082000000000002E-2</c:v>
                </c:pt>
                <c:pt idx="1829">
                  <c:v>5.0957000000000002E-2</c:v>
                </c:pt>
                <c:pt idx="1830">
                  <c:v>5.0949000000000001E-2</c:v>
                </c:pt>
                <c:pt idx="1831">
                  <c:v>5.0730000000000004E-2</c:v>
                </c:pt>
                <c:pt idx="1832">
                  <c:v>5.0900000000000001E-2</c:v>
                </c:pt>
                <c:pt idx="1833">
                  <c:v>5.1035999999999998E-2</c:v>
                </c:pt>
                <c:pt idx="1834">
                  <c:v>5.1468999999999994E-2</c:v>
                </c:pt>
                <c:pt idx="1835">
                  <c:v>5.1473999999999999E-2</c:v>
                </c:pt>
                <c:pt idx="1836">
                  <c:v>5.1500000000000004E-2</c:v>
                </c:pt>
                <c:pt idx="1837">
                  <c:v>5.1237000000000005E-2</c:v>
                </c:pt>
                <c:pt idx="1838">
                  <c:v>5.1128E-2</c:v>
                </c:pt>
                <c:pt idx="1839">
                  <c:v>5.1401000000000002E-2</c:v>
                </c:pt>
                <c:pt idx="1840">
                  <c:v>5.1699999999999996E-2</c:v>
                </c:pt>
                <c:pt idx="1841">
                  <c:v>5.1699999999999996E-2</c:v>
                </c:pt>
                <c:pt idx="1842">
                  <c:v>5.16E-2</c:v>
                </c:pt>
                <c:pt idx="1843">
                  <c:v>5.1799999999999999E-2</c:v>
                </c:pt>
                <c:pt idx="1844">
                  <c:v>5.2499999999999998E-2</c:v>
                </c:pt>
                <c:pt idx="1845">
                  <c:v>5.3235999999999999E-2</c:v>
                </c:pt>
                <c:pt idx="1846">
                  <c:v>5.2340999999999999E-2</c:v>
                </c:pt>
                <c:pt idx="1847">
                  <c:v>5.2643000000000002E-2</c:v>
                </c:pt>
                <c:pt idx="1848">
                  <c:v>5.3200000000000004E-2</c:v>
                </c:pt>
                <c:pt idx="1849">
                  <c:v>5.2999999999999999E-2</c:v>
                </c:pt>
                <c:pt idx="1850">
                  <c:v>5.2892999999999996E-2</c:v>
                </c:pt>
                <c:pt idx="1851">
                  <c:v>5.3545999999999996E-2</c:v>
                </c:pt>
                <c:pt idx="1852">
                  <c:v>5.4626000000000001E-2</c:v>
                </c:pt>
                <c:pt idx="1853">
                  <c:v>5.4447000000000002E-2</c:v>
                </c:pt>
                <c:pt idx="1854">
                  <c:v>5.4056E-2</c:v>
                </c:pt>
                <c:pt idx="1855">
                  <c:v>5.4165999999999999E-2</c:v>
                </c:pt>
                <c:pt idx="1856">
                  <c:v>5.4545000000000003E-2</c:v>
                </c:pt>
                <c:pt idx="1857">
                  <c:v>5.5248999999999999E-2</c:v>
                </c:pt>
                <c:pt idx="1858">
                  <c:v>5.5655999999999997E-2</c:v>
                </c:pt>
                <c:pt idx="1859">
                  <c:v>5.6375000000000001E-2</c:v>
                </c:pt>
                <c:pt idx="1860">
                  <c:v>5.6135999999999998E-2</c:v>
                </c:pt>
                <c:pt idx="1861">
                  <c:v>5.5918999999999996E-2</c:v>
                </c:pt>
                <c:pt idx="1862">
                  <c:v>5.62E-2</c:v>
                </c:pt>
                <c:pt idx="1863">
                  <c:v>5.7430000000000002E-2</c:v>
                </c:pt>
                <c:pt idx="1864">
                  <c:v>5.7854000000000003E-2</c:v>
                </c:pt>
                <c:pt idx="1865">
                  <c:v>5.8681000000000004E-2</c:v>
                </c:pt>
                <c:pt idx="1866">
                  <c:v>5.7804000000000001E-2</c:v>
                </c:pt>
                <c:pt idx="1867">
                  <c:v>5.8206000000000001E-2</c:v>
                </c:pt>
                <c:pt idx="1868">
                  <c:v>5.8288E-2</c:v>
                </c:pt>
                <c:pt idx="1869">
                  <c:v>5.8535000000000004E-2</c:v>
                </c:pt>
                <c:pt idx="1870">
                  <c:v>0.06</c:v>
                </c:pt>
                <c:pt idx="1871">
                  <c:v>5.8799999999999998E-2</c:v>
                </c:pt>
                <c:pt idx="1872">
                  <c:v>5.8902999999999997E-2</c:v>
                </c:pt>
                <c:pt idx="1873">
                  <c:v>5.7930000000000002E-2</c:v>
                </c:pt>
                <c:pt idx="1874">
                  <c:v>5.7971000000000002E-2</c:v>
                </c:pt>
                <c:pt idx="1875">
                  <c:v>5.8499999999999996E-2</c:v>
                </c:pt>
                <c:pt idx="1876">
                  <c:v>5.8764000000000004E-2</c:v>
                </c:pt>
                <c:pt idx="1877">
                  <c:v>5.8452000000000004E-2</c:v>
                </c:pt>
                <c:pt idx="1878">
                  <c:v>5.8366000000000001E-2</c:v>
                </c:pt>
                <c:pt idx="1879">
                  <c:v>5.8941999999999994E-2</c:v>
                </c:pt>
                <c:pt idx="1880">
                  <c:v>5.8430999999999997E-2</c:v>
                </c:pt>
                <c:pt idx="1881">
                  <c:v>5.8200000000000002E-2</c:v>
                </c:pt>
                <c:pt idx="1882">
                  <c:v>5.7907E-2</c:v>
                </c:pt>
                <c:pt idx="1883">
                  <c:v>5.7861999999999997E-2</c:v>
                </c:pt>
                <c:pt idx="1884">
                  <c:v>5.7541000000000002E-2</c:v>
                </c:pt>
                <c:pt idx="1885">
                  <c:v>5.7721999999999996E-2</c:v>
                </c:pt>
                <c:pt idx="1886">
                  <c:v>5.7313000000000003E-2</c:v>
                </c:pt>
                <c:pt idx="1887">
                  <c:v>5.7313000000000003E-2</c:v>
                </c:pt>
                <c:pt idx="1888">
                  <c:v>5.6852E-2</c:v>
                </c:pt>
                <c:pt idx="1889">
                  <c:v>5.7359E-2</c:v>
                </c:pt>
                <c:pt idx="1890">
                  <c:v>5.7826000000000002E-2</c:v>
                </c:pt>
                <c:pt idx="1891">
                  <c:v>5.7729999999999997E-2</c:v>
                </c:pt>
                <c:pt idx="1892">
                  <c:v>5.8112999999999998E-2</c:v>
                </c:pt>
                <c:pt idx="1893">
                  <c:v>5.7972000000000003E-2</c:v>
                </c:pt>
                <c:pt idx="1894">
                  <c:v>5.8042999999999997E-2</c:v>
                </c:pt>
                <c:pt idx="1895">
                  <c:v>5.7952000000000004E-2</c:v>
                </c:pt>
                <c:pt idx="1896">
                  <c:v>5.7000000000000002E-2</c:v>
                </c:pt>
                <c:pt idx="1897">
                  <c:v>5.7225999999999999E-2</c:v>
                </c:pt>
                <c:pt idx="1898">
                  <c:v>5.7099999999999998E-2</c:v>
                </c:pt>
                <c:pt idx="1899">
                  <c:v>5.6559999999999999E-2</c:v>
                </c:pt>
                <c:pt idx="1900">
                  <c:v>5.6940999999999999E-2</c:v>
                </c:pt>
                <c:pt idx="1901">
                  <c:v>5.6672E-2</c:v>
                </c:pt>
                <c:pt idx="1902">
                  <c:v>5.6749999999999995E-2</c:v>
                </c:pt>
                <c:pt idx="1903">
                  <c:v>5.6875000000000002E-2</c:v>
                </c:pt>
                <c:pt idx="1904">
                  <c:v>5.6862000000000003E-2</c:v>
                </c:pt>
                <c:pt idx="1905">
                  <c:v>5.6900000000000006E-2</c:v>
                </c:pt>
                <c:pt idx="1906">
                  <c:v>5.6288999999999999E-2</c:v>
                </c:pt>
                <c:pt idx="1907">
                  <c:v>5.6231000000000003E-2</c:v>
                </c:pt>
                <c:pt idx="1908">
                  <c:v>5.6609E-2</c:v>
                </c:pt>
                <c:pt idx="1909">
                  <c:v>5.6740000000000006E-2</c:v>
                </c:pt>
                <c:pt idx="1910">
                  <c:v>5.7165000000000001E-2</c:v>
                </c:pt>
                <c:pt idx="1911">
                  <c:v>5.7948000000000006E-2</c:v>
                </c:pt>
                <c:pt idx="1912">
                  <c:v>5.7626999999999998E-2</c:v>
                </c:pt>
                <c:pt idx="1913">
                  <c:v>5.6100000000000004E-2</c:v>
                </c:pt>
                <c:pt idx="1914">
                  <c:v>5.561E-2</c:v>
                </c:pt>
                <c:pt idx="1915">
                  <c:v>5.5424000000000001E-2</c:v>
                </c:pt>
                <c:pt idx="1916">
                  <c:v>5.57E-2</c:v>
                </c:pt>
                <c:pt idx="1917">
                  <c:v>5.6100000000000004E-2</c:v>
                </c:pt>
                <c:pt idx="1918">
                  <c:v>5.7431999999999997E-2</c:v>
                </c:pt>
                <c:pt idx="1919">
                  <c:v>5.6580000000000005E-2</c:v>
                </c:pt>
                <c:pt idx="1920">
                  <c:v>5.6999000000000001E-2</c:v>
                </c:pt>
                <c:pt idx="1921">
                  <c:v>5.6767999999999999E-2</c:v>
                </c:pt>
                <c:pt idx="1922">
                  <c:v>5.6430000000000001E-2</c:v>
                </c:pt>
                <c:pt idx="1923">
                  <c:v>5.6922E-2</c:v>
                </c:pt>
                <c:pt idx="1924">
                  <c:v>5.7028999999999996E-2</c:v>
                </c:pt>
                <c:pt idx="1925">
                  <c:v>5.7758999999999998E-2</c:v>
                </c:pt>
                <c:pt idx="1926">
                  <c:v>5.7507999999999997E-2</c:v>
                </c:pt>
                <c:pt idx="1927">
                  <c:v>5.8173000000000002E-2</c:v>
                </c:pt>
                <c:pt idx="1928">
                  <c:v>5.8693000000000002E-2</c:v>
                </c:pt>
                <c:pt idx="1929">
                  <c:v>5.8882000000000004E-2</c:v>
                </c:pt>
                <c:pt idx="1930">
                  <c:v>5.8464999999999996E-2</c:v>
                </c:pt>
                <c:pt idx="1931">
                  <c:v>5.8602999999999995E-2</c:v>
                </c:pt>
                <c:pt idx="1932">
                  <c:v>5.8934E-2</c:v>
                </c:pt>
                <c:pt idx="1933">
                  <c:v>5.8540000000000002E-2</c:v>
                </c:pt>
                <c:pt idx="1934">
                  <c:v>5.8924000000000004E-2</c:v>
                </c:pt>
                <c:pt idx="1935">
                  <c:v>5.8825000000000002E-2</c:v>
                </c:pt>
                <c:pt idx="1936">
                  <c:v>5.8457999999999996E-2</c:v>
                </c:pt>
                <c:pt idx="1937">
                  <c:v>5.8566E-2</c:v>
                </c:pt>
                <c:pt idx="1938">
                  <c:v>5.8802E-2</c:v>
                </c:pt>
                <c:pt idx="1939">
                  <c:v>5.8774E-2</c:v>
                </c:pt>
                <c:pt idx="1940">
                  <c:v>5.8499999999999996E-2</c:v>
                </c:pt>
                <c:pt idx="1941">
                  <c:v>5.8872999999999995E-2</c:v>
                </c:pt>
                <c:pt idx="1942">
                  <c:v>5.9101999999999995E-2</c:v>
                </c:pt>
                <c:pt idx="1943">
                  <c:v>5.9043999999999999E-2</c:v>
                </c:pt>
                <c:pt idx="1944">
                  <c:v>5.8883999999999999E-2</c:v>
                </c:pt>
                <c:pt idx="1945">
                  <c:v>5.9197E-2</c:v>
                </c:pt>
                <c:pt idx="1946">
                  <c:v>5.9166999999999997E-2</c:v>
                </c:pt>
                <c:pt idx="1947">
                  <c:v>5.8600000000000006E-2</c:v>
                </c:pt>
                <c:pt idx="1948">
                  <c:v>5.7621000000000006E-2</c:v>
                </c:pt>
                <c:pt idx="1949">
                  <c:v>5.6895000000000001E-2</c:v>
                </c:pt>
                <c:pt idx="1950">
                  <c:v>5.7148999999999998E-2</c:v>
                </c:pt>
                <c:pt idx="1951">
                  <c:v>5.4718000000000003E-2</c:v>
                </c:pt>
                <c:pt idx="1952">
                  <c:v>5.3800000000000001E-2</c:v>
                </c:pt>
                <c:pt idx="1953">
                  <c:v>5.4135000000000003E-2</c:v>
                </c:pt>
                <c:pt idx="1954">
                  <c:v>5.4199999999999998E-2</c:v>
                </c:pt>
                <c:pt idx="1955">
                  <c:v>5.3415999999999998E-2</c:v>
                </c:pt>
                <c:pt idx="1956">
                  <c:v>5.2617000000000004E-2</c:v>
                </c:pt>
                <c:pt idx="1957">
                  <c:v>5.1782000000000002E-2</c:v>
                </c:pt>
                <c:pt idx="1958">
                  <c:v>5.2248999999999997E-2</c:v>
                </c:pt>
                <c:pt idx="1959">
                  <c:v>5.2300000000000006E-2</c:v>
                </c:pt>
                <c:pt idx="1960">
                  <c:v>5.1462000000000001E-2</c:v>
                </c:pt>
                <c:pt idx="1961">
                  <c:v>5.1424000000000004E-2</c:v>
                </c:pt>
                <c:pt idx="1962">
                  <c:v>5.1886999999999996E-2</c:v>
                </c:pt>
                <c:pt idx="1963">
                  <c:v>5.1736000000000004E-2</c:v>
                </c:pt>
                <c:pt idx="1964">
                  <c:v>5.0599999999999999E-2</c:v>
                </c:pt>
                <c:pt idx="1965">
                  <c:v>5.0944000000000003E-2</c:v>
                </c:pt>
                <c:pt idx="1966">
                  <c:v>5.0999999999999997E-2</c:v>
                </c:pt>
                <c:pt idx="1967">
                  <c:v>5.1077000000000004E-2</c:v>
                </c:pt>
                <c:pt idx="1968">
                  <c:v>5.0999999999999997E-2</c:v>
                </c:pt>
                <c:pt idx="1969">
                  <c:v>5.0888000000000003E-2</c:v>
                </c:pt>
                <c:pt idx="1970">
                  <c:v>5.0923999999999997E-2</c:v>
                </c:pt>
                <c:pt idx="1971">
                  <c:v>5.1083999999999997E-2</c:v>
                </c:pt>
                <c:pt idx="1972">
                  <c:v>5.1399999999999994E-2</c:v>
                </c:pt>
                <c:pt idx="1973">
                  <c:v>5.1421000000000001E-2</c:v>
                </c:pt>
                <c:pt idx="1974">
                  <c:v>5.1505999999999996E-2</c:v>
                </c:pt>
                <c:pt idx="1975">
                  <c:v>5.1799999999999999E-2</c:v>
                </c:pt>
                <c:pt idx="1976">
                  <c:v>5.1261000000000001E-2</c:v>
                </c:pt>
                <c:pt idx="1977">
                  <c:v>5.0472999999999997E-2</c:v>
                </c:pt>
                <c:pt idx="1978">
                  <c:v>5.0632999999999997E-2</c:v>
                </c:pt>
                <c:pt idx="1979">
                  <c:v>5.0632999999999997E-2</c:v>
                </c:pt>
                <c:pt idx="1980">
                  <c:v>5.0162999999999999E-2</c:v>
                </c:pt>
                <c:pt idx="1981">
                  <c:v>4.9931999999999997E-2</c:v>
                </c:pt>
                <c:pt idx="1982">
                  <c:v>4.9909999999999996E-2</c:v>
                </c:pt>
                <c:pt idx="1983">
                  <c:v>5.0861000000000003E-2</c:v>
                </c:pt>
                <c:pt idx="1984">
                  <c:v>5.0921000000000001E-2</c:v>
                </c:pt>
                <c:pt idx="1985">
                  <c:v>5.0549999999999998E-2</c:v>
                </c:pt>
                <c:pt idx="1986">
                  <c:v>5.0499999999999996E-2</c:v>
                </c:pt>
                <c:pt idx="1987">
                  <c:v>5.0374999999999996E-2</c:v>
                </c:pt>
                <c:pt idx="1988">
                  <c:v>5.0473999999999998E-2</c:v>
                </c:pt>
                <c:pt idx="1989">
                  <c:v>5.0865E-2</c:v>
                </c:pt>
                <c:pt idx="1990">
                  <c:v>5.0807000000000005E-2</c:v>
                </c:pt>
                <c:pt idx="1991">
                  <c:v>5.0762000000000002E-2</c:v>
                </c:pt>
                <c:pt idx="1992">
                  <c:v>5.0726000000000007E-2</c:v>
                </c:pt>
                <c:pt idx="1993">
                  <c:v>5.0984000000000002E-2</c:v>
                </c:pt>
                <c:pt idx="1994">
                  <c:v>5.0873000000000002E-2</c:v>
                </c:pt>
                <c:pt idx="1995">
                  <c:v>5.0438999999999998E-2</c:v>
                </c:pt>
                <c:pt idx="1996">
                  <c:v>5.0056999999999997E-2</c:v>
                </c:pt>
                <c:pt idx="1997">
                  <c:v>4.9800000000000004E-2</c:v>
                </c:pt>
                <c:pt idx="1998">
                  <c:v>4.9793999999999998E-2</c:v>
                </c:pt>
                <c:pt idx="1999">
                  <c:v>4.9869999999999998E-2</c:v>
                </c:pt>
                <c:pt idx="2000">
                  <c:v>4.9568000000000001E-2</c:v>
                </c:pt>
                <c:pt idx="2001">
                  <c:v>4.9200000000000001E-2</c:v>
                </c:pt>
                <c:pt idx="2002">
                  <c:v>4.9400000000000006E-2</c:v>
                </c:pt>
                <c:pt idx="2003">
                  <c:v>4.9400000000000006E-2</c:v>
                </c:pt>
                <c:pt idx="2004">
                  <c:v>4.9522000000000004E-2</c:v>
                </c:pt>
                <c:pt idx="2005">
                  <c:v>4.9375000000000002E-2</c:v>
                </c:pt>
                <c:pt idx="2006">
                  <c:v>4.9021999999999996E-2</c:v>
                </c:pt>
                <c:pt idx="2007">
                  <c:v>4.9021999999999996E-2</c:v>
                </c:pt>
                <c:pt idx="2008">
                  <c:v>4.8499999999999995E-2</c:v>
                </c:pt>
                <c:pt idx="2009">
                  <c:v>4.82E-2</c:v>
                </c:pt>
                <c:pt idx="2010">
                  <c:v>4.7400000000000005E-2</c:v>
                </c:pt>
                <c:pt idx="2011">
                  <c:v>4.7400000000000005E-2</c:v>
                </c:pt>
                <c:pt idx="2012">
                  <c:v>4.7300000000000002E-2</c:v>
                </c:pt>
                <c:pt idx="2013">
                  <c:v>4.6403E-2</c:v>
                </c:pt>
                <c:pt idx="2014">
                  <c:v>4.6066999999999997E-2</c:v>
                </c:pt>
                <c:pt idx="2015">
                  <c:v>4.6100000000000002E-2</c:v>
                </c:pt>
                <c:pt idx="2016">
                  <c:v>4.5499999999999999E-2</c:v>
                </c:pt>
                <c:pt idx="2017">
                  <c:v>4.5599999999999995E-2</c:v>
                </c:pt>
                <c:pt idx="2018">
                  <c:v>4.5526999999999998E-2</c:v>
                </c:pt>
                <c:pt idx="2019">
                  <c:v>4.5392000000000002E-2</c:v>
                </c:pt>
                <c:pt idx="2020">
                  <c:v>4.53E-2</c:v>
                </c:pt>
                <c:pt idx="2021">
                  <c:v>4.5248999999999998E-2</c:v>
                </c:pt>
                <c:pt idx="2022">
                  <c:v>4.5178999999999997E-2</c:v>
                </c:pt>
                <c:pt idx="2023">
                  <c:v>4.4930999999999999E-2</c:v>
                </c:pt>
                <c:pt idx="2024">
                  <c:v>4.5166999999999999E-2</c:v>
                </c:pt>
                <c:pt idx="2025">
                  <c:v>4.5166999999999999E-2</c:v>
                </c:pt>
                <c:pt idx="2026">
                  <c:v>4.5259000000000001E-2</c:v>
                </c:pt>
                <c:pt idx="2027">
                  <c:v>4.4915000000000004E-2</c:v>
                </c:pt>
                <c:pt idx="2028">
                  <c:v>4.4699999999999997E-2</c:v>
                </c:pt>
                <c:pt idx="2029">
                  <c:v>4.3952999999999999E-2</c:v>
                </c:pt>
                <c:pt idx="2030">
                  <c:v>4.3200000000000002E-2</c:v>
                </c:pt>
                <c:pt idx="2031">
                  <c:v>4.3388999999999997E-2</c:v>
                </c:pt>
                <c:pt idx="2032">
                  <c:v>4.3785999999999999E-2</c:v>
                </c:pt>
                <c:pt idx="2033">
                  <c:v>4.4340999999999998E-2</c:v>
                </c:pt>
                <c:pt idx="2034">
                  <c:v>4.4800000000000006E-2</c:v>
                </c:pt>
                <c:pt idx="2035">
                  <c:v>4.5496000000000002E-2</c:v>
                </c:pt>
                <c:pt idx="2036">
                  <c:v>4.5513999999999999E-2</c:v>
                </c:pt>
                <c:pt idx="2037">
                  <c:v>4.4999999999999998E-2</c:v>
                </c:pt>
                <c:pt idx="2038">
                  <c:v>4.4600000000000001E-2</c:v>
                </c:pt>
                <c:pt idx="2039">
                  <c:v>4.41E-2</c:v>
                </c:pt>
                <c:pt idx="2040">
                  <c:v>4.3497000000000001E-2</c:v>
                </c:pt>
                <c:pt idx="2041">
                  <c:v>4.3700000000000003E-2</c:v>
                </c:pt>
                <c:pt idx="2042">
                  <c:v>4.36E-2</c:v>
                </c:pt>
                <c:pt idx="2043">
                  <c:v>4.4077000000000005E-2</c:v>
                </c:pt>
                <c:pt idx="2044">
                  <c:v>4.41E-2</c:v>
                </c:pt>
                <c:pt idx="2045">
                  <c:v>4.4130000000000003E-2</c:v>
                </c:pt>
                <c:pt idx="2046">
                  <c:v>4.4199999999999996E-2</c:v>
                </c:pt>
                <c:pt idx="2047">
                  <c:v>4.4199999999999996E-2</c:v>
                </c:pt>
                <c:pt idx="2048">
                  <c:v>4.3813000000000005E-2</c:v>
                </c:pt>
                <c:pt idx="2049">
                  <c:v>4.3747000000000001E-2</c:v>
                </c:pt>
                <c:pt idx="2050">
                  <c:v>4.3792999999999999E-2</c:v>
                </c:pt>
                <c:pt idx="2051">
                  <c:v>4.3899999999999995E-2</c:v>
                </c:pt>
                <c:pt idx="2052">
                  <c:v>4.4000000000000004E-2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B5-43A0-A896-0B5AAB2146D6}"/>
            </c:ext>
          </c:extLst>
        </c:ser>
        <c:ser>
          <c:idx val="2"/>
          <c:order val="2"/>
          <c:tx>
            <c:strRef>
              <c:f>'DILMA TAXAS'!$H$1</c:f>
              <c:strCache>
                <c:ptCount val="1"/>
                <c:pt idx="0">
                  <c:v>NTN-B 15/08/40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'DILMA TAXAS'!$E$2:$E$2054</c:f>
              <c:numCache>
                <c:formatCode>m/d/yyyy</c:formatCode>
                <c:ptCount val="2053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40611</c:v>
                </c:pt>
                <c:pt idx="46">
                  <c:v>40612</c:v>
                </c:pt>
                <c:pt idx="47">
                  <c:v>40613</c:v>
                </c:pt>
                <c:pt idx="48">
                  <c:v>40616</c:v>
                </c:pt>
                <c:pt idx="49">
                  <c:v>40617</c:v>
                </c:pt>
                <c:pt idx="50">
                  <c:v>40618</c:v>
                </c:pt>
                <c:pt idx="51">
                  <c:v>40619</c:v>
                </c:pt>
                <c:pt idx="52">
                  <c:v>40620</c:v>
                </c:pt>
                <c:pt idx="53">
                  <c:v>40623</c:v>
                </c:pt>
                <c:pt idx="54">
                  <c:v>40624</c:v>
                </c:pt>
                <c:pt idx="55">
                  <c:v>40625</c:v>
                </c:pt>
                <c:pt idx="56">
                  <c:v>40626</c:v>
                </c:pt>
                <c:pt idx="57">
                  <c:v>40627</c:v>
                </c:pt>
                <c:pt idx="58">
                  <c:v>40630</c:v>
                </c:pt>
                <c:pt idx="59">
                  <c:v>40631</c:v>
                </c:pt>
                <c:pt idx="60">
                  <c:v>40632</c:v>
                </c:pt>
                <c:pt idx="61">
                  <c:v>40633</c:v>
                </c:pt>
                <c:pt idx="62">
                  <c:v>40634</c:v>
                </c:pt>
                <c:pt idx="63">
                  <c:v>40637</c:v>
                </c:pt>
                <c:pt idx="64">
                  <c:v>40638</c:v>
                </c:pt>
                <c:pt idx="65">
                  <c:v>40639</c:v>
                </c:pt>
                <c:pt idx="66">
                  <c:v>40640</c:v>
                </c:pt>
                <c:pt idx="67">
                  <c:v>40641</c:v>
                </c:pt>
                <c:pt idx="68">
                  <c:v>40644</c:v>
                </c:pt>
                <c:pt idx="69">
                  <c:v>40645</c:v>
                </c:pt>
                <c:pt idx="70">
                  <c:v>40646</c:v>
                </c:pt>
                <c:pt idx="71">
                  <c:v>40647</c:v>
                </c:pt>
                <c:pt idx="72">
                  <c:v>40648</c:v>
                </c:pt>
                <c:pt idx="73">
                  <c:v>40651</c:v>
                </c:pt>
                <c:pt idx="74">
                  <c:v>40652</c:v>
                </c:pt>
                <c:pt idx="75">
                  <c:v>40653</c:v>
                </c:pt>
                <c:pt idx="76">
                  <c:v>40658</c:v>
                </c:pt>
                <c:pt idx="77">
                  <c:v>40659</c:v>
                </c:pt>
                <c:pt idx="78">
                  <c:v>40660</c:v>
                </c:pt>
                <c:pt idx="79">
                  <c:v>40661</c:v>
                </c:pt>
                <c:pt idx="80">
                  <c:v>40662</c:v>
                </c:pt>
                <c:pt idx="81">
                  <c:v>40665</c:v>
                </c:pt>
                <c:pt idx="82">
                  <c:v>40666</c:v>
                </c:pt>
                <c:pt idx="83">
                  <c:v>40667</c:v>
                </c:pt>
                <c:pt idx="84">
                  <c:v>40668</c:v>
                </c:pt>
                <c:pt idx="85">
                  <c:v>40669</c:v>
                </c:pt>
                <c:pt idx="86">
                  <c:v>40672</c:v>
                </c:pt>
                <c:pt idx="87">
                  <c:v>40673</c:v>
                </c:pt>
                <c:pt idx="88">
                  <c:v>40674</c:v>
                </c:pt>
                <c:pt idx="89">
                  <c:v>40675</c:v>
                </c:pt>
                <c:pt idx="90">
                  <c:v>40676</c:v>
                </c:pt>
                <c:pt idx="91">
                  <c:v>40679</c:v>
                </c:pt>
                <c:pt idx="92">
                  <c:v>40680</c:v>
                </c:pt>
                <c:pt idx="93">
                  <c:v>40681</c:v>
                </c:pt>
                <c:pt idx="94">
                  <c:v>40682</c:v>
                </c:pt>
                <c:pt idx="95">
                  <c:v>40683</c:v>
                </c:pt>
                <c:pt idx="96">
                  <c:v>40686</c:v>
                </c:pt>
                <c:pt idx="97">
                  <c:v>40687</c:v>
                </c:pt>
                <c:pt idx="98">
                  <c:v>40688</c:v>
                </c:pt>
                <c:pt idx="99">
                  <c:v>40689</c:v>
                </c:pt>
                <c:pt idx="100">
                  <c:v>40690</c:v>
                </c:pt>
                <c:pt idx="101">
                  <c:v>40693</c:v>
                </c:pt>
                <c:pt idx="102">
                  <c:v>40694</c:v>
                </c:pt>
                <c:pt idx="103">
                  <c:v>40695</c:v>
                </c:pt>
                <c:pt idx="104">
                  <c:v>40696</c:v>
                </c:pt>
                <c:pt idx="105">
                  <c:v>40697</c:v>
                </c:pt>
                <c:pt idx="106">
                  <c:v>40700</c:v>
                </c:pt>
                <c:pt idx="107">
                  <c:v>40701</c:v>
                </c:pt>
                <c:pt idx="108">
                  <c:v>40702</c:v>
                </c:pt>
                <c:pt idx="109">
                  <c:v>40703</c:v>
                </c:pt>
                <c:pt idx="110">
                  <c:v>40704</c:v>
                </c:pt>
                <c:pt idx="111">
                  <c:v>40707</c:v>
                </c:pt>
                <c:pt idx="112">
                  <c:v>40708</c:v>
                </c:pt>
                <c:pt idx="113">
                  <c:v>40709</c:v>
                </c:pt>
                <c:pt idx="114">
                  <c:v>40710</c:v>
                </c:pt>
                <c:pt idx="115">
                  <c:v>40711</c:v>
                </c:pt>
                <c:pt idx="116">
                  <c:v>40714</c:v>
                </c:pt>
                <c:pt idx="117">
                  <c:v>40715</c:v>
                </c:pt>
                <c:pt idx="118">
                  <c:v>40716</c:v>
                </c:pt>
                <c:pt idx="119">
                  <c:v>40718</c:v>
                </c:pt>
                <c:pt idx="120">
                  <c:v>40721</c:v>
                </c:pt>
                <c:pt idx="121">
                  <c:v>40722</c:v>
                </c:pt>
                <c:pt idx="122">
                  <c:v>40723</c:v>
                </c:pt>
                <c:pt idx="123">
                  <c:v>40724</c:v>
                </c:pt>
                <c:pt idx="124">
                  <c:v>40725</c:v>
                </c:pt>
                <c:pt idx="125">
                  <c:v>40728</c:v>
                </c:pt>
                <c:pt idx="126">
                  <c:v>40729</c:v>
                </c:pt>
                <c:pt idx="127">
                  <c:v>40730</c:v>
                </c:pt>
                <c:pt idx="128">
                  <c:v>40731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40791</c:v>
                </c:pt>
                <c:pt idx="171">
                  <c:v>40792</c:v>
                </c:pt>
                <c:pt idx="172">
                  <c:v>40794</c:v>
                </c:pt>
                <c:pt idx="173">
                  <c:v>40795</c:v>
                </c:pt>
                <c:pt idx="174">
                  <c:v>40798</c:v>
                </c:pt>
                <c:pt idx="175">
                  <c:v>40799</c:v>
                </c:pt>
                <c:pt idx="176">
                  <c:v>40800</c:v>
                </c:pt>
                <c:pt idx="177">
                  <c:v>40801</c:v>
                </c:pt>
                <c:pt idx="178">
                  <c:v>40802</c:v>
                </c:pt>
                <c:pt idx="179">
                  <c:v>40805</c:v>
                </c:pt>
                <c:pt idx="180">
                  <c:v>40806</c:v>
                </c:pt>
                <c:pt idx="181">
                  <c:v>40807</c:v>
                </c:pt>
                <c:pt idx="182">
                  <c:v>40808</c:v>
                </c:pt>
                <c:pt idx="183">
                  <c:v>40809</c:v>
                </c:pt>
                <c:pt idx="184">
                  <c:v>40812</c:v>
                </c:pt>
                <c:pt idx="185">
                  <c:v>40813</c:v>
                </c:pt>
                <c:pt idx="186">
                  <c:v>40814</c:v>
                </c:pt>
                <c:pt idx="187">
                  <c:v>40815</c:v>
                </c:pt>
                <c:pt idx="188">
                  <c:v>40816</c:v>
                </c:pt>
                <c:pt idx="189">
                  <c:v>40819</c:v>
                </c:pt>
                <c:pt idx="190">
                  <c:v>40820</c:v>
                </c:pt>
                <c:pt idx="191">
                  <c:v>40821</c:v>
                </c:pt>
                <c:pt idx="192">
                  <c:v>40822</c:v>
                </c:pt>
                <c:pt idx="193">
                  <c:v>40823</c:v>
                </c:pt>
                <c:pt idx="194">
                  <c:v>40826</c:v>
                </c:pt>
                <c:pt idx="195">
                  <c:v>40827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40850</c:v>
                </c:pt>
                <c:pt idx="211">
                  <c:v>40851</c:v>
                </c:pt>
                <c:pt idx="212">
                  <c:v>40854</c:v>
                </c:pt>
                <c:pt idx="213">
                  <c:v>40855</c:v>
                </c:pt>
                <c:pt idx="214">
                  <c:v>40856</c:v>
                </c:pt>
                <c:pt idx="215">
                  <c:v>40857</c:v>
                </c:pt>
                <c:pt idx="216">
                  <c:v>40858</c:v>
                </c:pt>
                <c:pt idx="217">
                  <c:v>40861</c:v>
                </c:pt>
                <c:pt idx="218">
                  <c:v>40863</c:v>
                </c:pt>
                <c:pt idx="219">
                  <c:v>40864</c:v>
                </c:pt>
                <c:pt idx="220">
                  <c:v>40865</c:v>
                </c:pt>
                <c:pt idx="221">
                  <c:v>40868</c:v>
                </c:pt>
                <c:pt idx="222">
                  <c:v>40869</c:v>
                </c:pt>
                <c:pt idx="223">
                  <c:v>40870</c:v>
                </c:pt>
                <c:pt idx="224">
                  <c:v>40871</c:v>
                </c:pt>
                <c:pt idx="225">
                  <c:v>40872</c:v>
                </c:pt>
                <c:pt idx="226">
                  <c:v>40875</c:v>
                </c:pt>
                <c:pt idx="227">
                  <c:v>40876</c:v>
                </c:pt>
                <c:pt idx="228">
                  <c:v>40877</c:v>
                </c:pt>
                <c:pt idx="229">
                  <c:v>40878</c:v>
                </c:pt>
                <c:pt idx="230">
                  <c:v>40879</c:v>
                </c:pt>
                <c:pt idx="231">
                  <c:v>40882</c:v>
                </c:pt>
                <c:pt idx="232">
                  <c:v>40883</c:v>
                </c:pt>
                <c:pt idx="233">
                  <c:v>40884</c:v>
                </c:pt>
                <c:pt idx="234">
                  <c:v>40885</c:v>
                </c:pt>
                <c:pt idx="235">
                  <c:v>40886</c:v>
                </c:pt>
                <c:pt idx="236">
                  <c:v>40889</c:v>
                </c:pt>
                <c:pt idx="237">
                  <c:v>40890</c:v>
                </c:pt>
                <c:pt idx="238">
                  <c:v>40891</c:v>
                </c:pt>
                <c:pt idx="239">
                  <c:v>40892</c:v>
                </c:pt>
                <c:pt idx="240">
                  <c:v>40893</c:v>
                </c:pt>
                <c:pt idx="241">
                  <c:v>40896</c:v>
                </c:pt>
                <c:pt idx="242">
                  <c:v>40897</c:v>
                </c:pt>
                <c:pt idx="243">
                  <c:v>40898</c:v>
                </c:pt>
                <c:pt idx="244">
                  <c:v>40899</c:v>
                </c:pt>
                <c:pt idx="245">
                  <c:v>40900</c:v>
                </c:pt>
                <c:pt idx="246">
                  <c:v>40903</c:v>
                </c:pt>
                <c:pt idx="247">
                  <c:v>40904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40910</c:v>
                </c:pt>
                <c:pt idx="252">
                  <c:v>40911</c:v>
                </c:pt>
                <c:pt idx="253">
                  <c:v>40912</c:v>
                </c:pt>
                <c:pt idx="254">
                  <c:v>40913</c:v>
                </c:pt>
                <c:pt idx="255">
                  <c:v>40914</c:v>
                </c:pt>
                <c:pt idx="256">
                  <c:v>40917</c:v>
                </c:pt>
                <c:pt idx="257">
                  <c:v>40918</c:v>
                </c:pt>
                <c:pt idx="258">
                  <c:v>40919</c:v>
                </c:pt>
                <c:pt idx="259">
                  <c:v>40920</c:v>
                </c:pt>
                <c:pt idx="260">
                  <c:v>40921</c:v>
                </c:pt>
                <c:pt idx="261">
                  <c:v>40924</c:v>
                </c:pt>
                <c:pt idx="262">
                  <c:v>40925</c:v>
                </c:pt>
                <c:pt idx="263">
                  <c:v>40926</c:v>
                </c:pt>
                <c:pt idx="264">
                  <c:v>40927</c:v>
                </c:pt>
                <c:pt idx="265">
                  <c:v>40928</c:v>
                </c:pt>
                <c:pt idx="266">
                  <c:v>40931</c:v>
                </c:pt>
                <c:pt idx="267">
                  <c:v>40932</c:v>
                </c:pt>
                <c:pt idx="268">
                  <c:v>40933</c:v>
                </c:pt>
                <c:pt idx="269">
                  <c:v>40934</c:v>
                </c:pt>
                <c:pt idx="270">
                  <c:v>40935</c:v>
                </c:pt>
                <c:pt idx="271">
                  <c:v>40938</c:v>
                </c:pt>
                <c:pt idx="272">
                  <c:v>40939</c:v>
                </c:pt>
                <c:pt idx="273">
                  <c:v>40940</c:v>
                </c:pt>
                <c:pt idx="274">
                  <c:v>40941</c:v>
                </c:pt>
                <c:pt idx="275">
                  <c:v>40942</c:v>
                </c:pt>
                <c:pt idx="276">
                  <c:v>40945</c:v>
                </c:pt>
                <c:pt idx="277">
                  <c:v>40946</c:v>
                </c:pt>
                <c:pt idx="278">
                  <c:v>40947</c:v>
                </c:pt>
                <c:pt idx="279">
                  <c:v>40948</c:v>
                </c:pt>
                <c:pt idx="280">
                  <c:v>40949</c:v>
                </c:pt>
                <c:pt idx="281">
                  <c:v>40952</c:v>
                </c:pt>
                <c:pt idx="282">
                  <c:v>40953</c:v>
                </c:pt>
                <c:pt idx="283">
                  <c:v>40954</c:v>
                </c:pt>
                <c:pt idx="284">
                  <c:v>40955</c:v>
                </c:pt>
                <c:pt idx="285">
                  <c:v>40956</c:v>
                </c:pt>
                <c:pt idx="286">
                  <c:v>40961</c:v>
                </c:pt>
                <c:pt idx="287">
                  <c:v>40962</c:v>
                </c:pt>
                <c:pt idx="288">
                  <c:v>40963</c:v>
                </c:pt>
                <c:pt idx="289">
                  <c:v>40966</c:v>
                </c:pt>
                <c:pt idx="290">
                  <c:v>40967</c:v>
                </c:pt>
                <c:pt idx="291">
                  <c:v>40968</c:v>
                </c:pt>
                <c:pt idx="292">
                  <c:v>40969</c:v>
                </c:pt>
                <c:pt idx="293">
                  <c:v>40970</c:v>
                </c:pt>
                <c:pt idx="294">
                  <c:v>40973</c:v>
                </c:pt>
                <c:pt idx="295">
                  <c:v>40974</c:v>
                </c:pt>
                <c:pt idx="296">
                  <c:v>40975</c:v>
                </c:pt>
                <c:pt idx="297">
                  <c:v>40976</c:v>
                </c:pt>
                <c:pt idx="298">
                  <c:v>40977</c:v>
                </c:pt>
                <c:pt idx="299">
                  <c:v>40980</c:v>
                </c:pt>
                <c:pt idx="300">
                  <c:v>40981</c:v>
                </c:pt>
                <c:pt idx="301">
                  <c:v>40982</c:v>
                </c:pt>
                <c:pt idx="302">
                  <c:v>40983</c:v>
                </c:pt>
                <c:pt idx="303">
                  <c:v>40984</c:v>
                </c:pt>
                <c:pt idx="304">
                  <c:v>40987</c:v>
                </c:pt>
                <c:pt idx="305">
                  <c:v>40988</c:v>
                </c:pt>
                <c:pt idx="306">
                  <c:v>40989</c:v>
                </c:pt>
                <c:pt idx="307">
                  <c:v>40990</c:v>
                </c:pt>
                <c:pt idx="308">
                  <c:v>40991</c:v>
                </c:pt>
                <c:pt idx="309">
                  <c:v>40994</c:v>
                </c:pt>
                <c:pt idx="310">
                  <c:v>40995</c:v>
                </c:pt>
                <c:pt idx="311">
                  <c:v>40996</c:v>
                </c:pt>
                <c:pt idx="312">
                  <c:v>40997</c:v>
                </c:pt>
                <c:pt idx="313">
                  <c:v>40998</c:v>
                </c:pt>
                <c:pt idx="314">
                  <c:v>41001</c:v>
                </c:pt>
                <c:pt idx="315">
                  <c:v>41002</c:v>
                </c:pt>
                <c:pt idx="316">
                  <c:v>41003</c:v>
                </c:pt>
                <c:pt idx="317">
                  <c:v>41004</c:v>
                </c:pt>
                <c:pt idx="318">
                  <c:v>41008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41031</c:v>
                </c:pt>
                <c:pt idx="335">
                  <c:v>41032</c:v>
                </c:pt>
                <c:pt idx="336">
                  <c:v>41033</c:v>
                </c:pt>
                <c:pt idx="337">
                  <c:v>41036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41064</c:v>
                </c:pt>
                <c:pt idx="358">
                  <c:v>41065</c:v>
                </c:pt>
                <c:pt idx="359">
                  <c:v>41066</c:v>
                </c:pt>
                <c:pt idx="360">
                  <c:v>41068</c:v>
                </c:pt>
                <c:pt idx="361">
                  <c:v>41071</c:v>
                </c:pt>
                <c:pt idx="362">
                  <c:v>41072</c:v>
                </c:pt>
                <c:pt idx="363">
                  <c:v>41073</c:v>
                </c:pt>
                <c:pt idx="364">
                  <c:v>41074</c:v>
                </c:pt>
                <c:pt idx="365">
                  <c:v>41075</c:v>
                </c:pt>
                <c:pt idx="366">
                  <c:v>41078</c:v>
                </c:pt>
                <c:pt idx="367">
                  <c:v>41079</c:v>
                </c:pt>
                <c:pt idx="368">
                  <c:v>41080</c:v>
                </c:pt>
                <c:pt idx="369">
                  <c:v>41081</c:v>
                </c:pt>
                <c:pt idx="370">
                  <c:v>41082</c:v>
                </c:pt>
                <c:pt idx="371">
                  <c:v>41085</c:v>
                </c:pt>
                <c:pt idx="372">
                  <c:v>41086</c:v>
                </c:pt>
                <c:pt idx="373">
                  <c:v>41087</c:v>
                </c:pt>
                <c:pt idx="374">
                  <c:v>41088</c:v>
                </c:pt>
                <c:pt idx="375">
                  <c:v>41089</c:v>
                </c:pt>
                <c:pt idx="376">
                  <c:v>41092</c:v>
                </c:pt>
                <c:pt idx="377">
                  <c:v>41093</c:v>
                </c:pt>
                <c:pt idx="378">
                  <c:v>41094</c:v>
                </c:pt>
                <c:pt idx="379">
                  <c:v>41095</c:v>
                </c:pt>
                <c:pt idx="380">
                  <c:v>41096</c:v>
                </c:pt>
                <c:pt idx="381">
                  <c:v>41099</c:v>
                </c:pt>
                <c:pt idx="382">
                  <c:v>41100</c:v>
                </c:pt>
                <c:pt idx="383">
                  <c:v>41101</c:v>
                </c:pt>
                <c:pt idx="384">
                  <c:v>41102</c:v>
                </c:pt>
                <c:pt idx="385">
                  <c:v>41103</c:v>
                </c:pt>
                <c:pt idx="386">
                  <c:v>41106</c:v>
                </c:pt>
                <c:pt idx="387">
                  <c:v>41107</c:v>
                </c:pt>
                <c:pt idx="388">
                  <c:v>41108</c:v>
                </c:pt>
                <c:pt idx="389">
                  <c:v>41109</c:v>
                </c:pt>
                <c:pt idx="390">
                  <c:v>41110</c:v>
                </c:pt>
                <c:pt idx="391">
                  <c:v>41113</c:v>
                </c:pt>
                <c:pt idx="392">
                  <c:v>41114</c:v>
                </c:pt>
                <c:pt idx="393">
                  <c:v>41115</c:v>
                </c:pt>
                <c:pt idx="394">
                  <c:v>41116</c:v>
                </c:pt>
                <c:pt idx="395">
                  <c:v>41117</c:v>
                </c:pt>
                <c:pt idx="396">
                  <c:v>41120</c:v>
                </c:pt>
                <c:pt idx="397">
                  <c:v>41121</c:v>
                </c:pt>
                <c:pt idx="398">
                  <c:v>41122</c:v>
                </c:pt>
                <c:pt idx="399">
                  <c:v>41123</c:v>
                </c:pt>
                <c:pt idx="400">
                  <c:v>41124</c:v>
                </c:pt>
                <c:pt idx="401">
                  <c:v>41127</c:v>
                </c:pt>
                <c:pt idx="402">
                  <c:v>41128</c:v>
                </c:pt>
                <c:pt idx="403">
                  <c:v>41129</c:v>
                </c:pt>
                <c:pt idx="404">
                  <c:v>41130</c:v>
                </c:pt>
                <c:pt idx="405">
                  <c:v>41131</c:v>
                </c:pt>
                <c:pt idx="406">
                  <c:v>41134</c:v>
                </c:pt>
                <c:pt idx="407">
                  <c:v>41135</c:v>
                </c:pt>
                <c:pt idx="408">
                  <c:v>41136</c:v>
                </c:pt>
                <c:pt idx="409">
                  <c:v>41137</c:v>
                </c:pt>
                <c:pt idx="410">
                  <c:v>41138</c:v>
                </c:pt>
                <c:pt idx="411">
                  <c:v>41141</c:v>
                </c:pt>
                <c:pt idx="412">
                  <c:v>41142</c:v>
                </c:pt>
                <c:pt idx="413">
                  <c:v>41143</c:v>
                </c:pt>
                <c:pt idx="414">
                  <c:v>41144</c:v>
                </c:pt>
                <c:pt idx="415">
                  <c:v>41145</c:v>
                </c:pt>
                <c:pt idx="416">
                  <c:v>41148</c:v>
                </c:pt>
                <c:pt idx="417">
                  <c:v>41149</c:v>
                </c:pt>
                <c:pt idx="418">
                  <c:v>41150</c:v>
                </c:pt>
                <c:pt idx="419">
                  <c:v>41151</c:v>
                </c:pt>
                <c:pt idx="420">
                  <c:v>41152</c:v>
                </c:pt>
                <c:pt idx="421">
                  <c:v>41155</c:v>
                </c:pt>
                <c:pt idx="422">
                  <c:v>41156</c:v>
                </c:pt>
                <c:pt idx="423">
                  <c:v>41157</c:v>
                </c:pt>
                <c:pt idx="424">
                  <c:v>41158</c:v>
                </c:pt>
                <c:pt idx="425">
                  <c:v>41162</c:v>
                </c:pt>
                <c:pt idx="426">
                  <c:v>41163</c:v>
                </c:pt>
                <c:pt idx="427">
                  <c:v>41164</c:v>
                </c:pt>
                <c:pt idx="428">
                  <c:v>41165</c:v>
                </c:pt>
                <c:pt idx="429">
                  <c:v>41166</c:v>
                </c:pt>
                <c:pt idx="430">
                  <c:v>41169</c:v>
                </c:pt>
                <c:pt idx="431">
                  <c:v>41170</c:v>
                </c:pt>
                <c:pt idx="432">
                  <c:v>41171</c:v>
                </c:pt>
                <c:pt idx="433">
                  <c:v>41172</c:v>
                </c:pt>
                <c:pt idx="434">
                  <c:v>41173</c:v>
                </c:pt>
                <c:pt idx="435">
                  <c:v>41176</c:v>
                </c:pt>
                <c:pt idx="436">
                  <c:v>41177</c:v>
                </c:pt>
                <c:pt idx="437">
                  <c:v>41178</c:v>
                </c:pt>
                <c:pt idx="438">
                  <c:v>41179</c:v>
                </c:pt>
                <c:pt idx="439">
                  <c:v>41180</c:v>
                </c:pt>
                <c:pt idx="440">
                  <c:v>41183</c:v>
                </c:pt>
                <c:pt idx="441">
                  <c:v>41184</c:v>
                </c:pt>
                <c:pt idx="442">
                  <c:v>41185</c:v>
                </c:pt>
                <c:pt idx="443">
                  <c:v>41186</c:v>
                </c:pt>
                <c:pt idx="444">
                  <c:v>41187</c:v>
                </c:pt>
                <c:pt idx="445">
                  <c:v>41190</c:v>
                </c:pt>
                <c:pt idx="446">
                  <c:v>41191</c:v>
                </c:pt>
                <c:pt idx="447">
                  <c:v>41192</c:v>
                </c:pt>
                <c:pt idx="448">
                  <c:v>41193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41218</c:v>
                </c:pt>
                <c:pt idx="464">
                  <c:v>41219</c:v>
                </c:pt>
                <c:pt idx="465">
                  <c:v>41220</c:v>
                </c:pt>
                <c:pt idx="466">
                  <c:v>41221</c:v>
                </c:pt>
                <c:pt idx="467">
                  <c:v>41222</c:v>
                </c:pt>
                <c:pt idx="468">
                  <c:v>41225</c:v>
                </c:pt>
                <c:pt idx="469">
                  <c:v>41226</c:v>
                </c:pt>
                <c:pt idx="470">
                  <c:v>41227</c:v>
                </c:pt>
                <c:pt idx="471">
                  <c:v>41229</c:v>
                </c:pt>
                <c:pt idx="472">
                  <c:v>41232</c:v>
                </c:pt>
                <c:pt idx="473">
                  <c:v>41233</c:v>
                </c:pt>
                <c:pt idx="474">
                  <c:v>41234</c:v>
                </c:pt>
                <c:pt idx="475">
                  <c:v>41235</c:v>
                </c:pt>
                <c:pt idx="476">
                  <c:v>41236</c:v>
                </c:pt>
                <c:pt idx="477">
                  <c:v>41239</c:v>
                </c:pt>
                <c:pt idx="478">
                  <c:v>41240</c:v>
                </c:pt>
                <c:pt idx="479">
                  <c:v>41241</c:v>
                </c:pt>
                <c:pt idx="480">
                  <c:v>41242</c:v>
                </c:pt>
                <c:pt idx="481">
                  <c:v>41243</c:v>
                </c:pt>
                <c:pt idx="482">
                  <c:v>41246</c:v>
                </c:pt>
                <c:pt idx="483">
                  <c:v>41247</c:v>
                </c:pt>
                <c:pt idx="484">
                  <c:v>41248</c:v>
                </c:pt>
                <c:pt idx="485">
                  <c:v>41249</c:v>
                </c:pt>
                <c:pt idx="486">
                  <c:v>41250</c:v>
                </c:pt>
                <c:pt idx="487">
                  <c:v>41253</c:v>
                </c:pt>
                <c:pt idx="488">
                  <c:v>41254</c:v>
                </c:pt>
                <c:pt idx="489">
                  <c:v>41255</c:v>
                </c:pt>
                <c:pt idx="490">
                  <c:v>41256</c:v>
                </c:pt>
                <c:pt idx="491">
                  <c:v>41257</c:v>
                </c:pt>
                <c:pt idx="492">
                  <c:v>41260</c:v>
                </c:pt>
                <c:pt idx="493">
                  <c:v>41261</c:v>
                </c:pt>
                <c:pt idx="494">
                  <c:v>41262</c:v>
                </c:pt>
                <c:pt idx="495">
                  <c:v>41263</c:v>
                </c:pt>
                <c:pt idx="496">
                  <c:v>41264</c:v>
                </c:pt>
                <c:pt idx="497">
                  <c:v>41267</c:v>
                </c:pt>
                <c:pt idx="498">
                  <c:v>41269</c:v>
                </c:pt>
                <c:pt idx="499">
                  <c:v>41270</c:v>
                </c:pt>
                <c:pt idx="500">
                  <c:v>41271</c:v>
                </c:pt>
                <c:pt idx="501">
                  <c:v>41274</c:v>
                </c:pt>
                <c:pt idx="502">
                  <c:v>41276</c:v>
                </c:pt>
                <c:pt idx="503">
                  <c:v>41277</c:v>
                </c:pt>
                <c:pt idx="504">
                  <c:v>41278</c:v>
                </c:pt>
                <c:pt idx="505">
                  <c:v>41281</c:v>
                </c:pt>
                <c:pt idx="506">
                  <c:v>41282</c:v>
                </c:pt>
                <c:pt idx="507">
                  <c:v>41283</c:v>
                </c:pt>
                <c:pt idx="508">
                  <c:v>41284</c:v>
                </c:pt>
                <c:pt idx="509">
                  <c:v>41285</c:v>
                </c:pt>
                <c:pt idx="510">
                  <c:v>41288</c:v>
                </c:pt>
                <c:pt idx="511">
                  <c:v>41289</c:v>
                </c:pt>
                <c:pt idx="512">
                  <c:v>41290</c:v>
                </c:pt>
                <c:pt idx="513">
                  <c:v>41291</c:v>
                </c:pt>
                <c:pt idx="514">
                  <c:v>41292</c:v>
                </c:pt>
                <c:pt idx="515">
                  <c:v>41295</c:v>
                </c:pt>
                <c:pt idx="516">
                  <c:v>41296</c:v>
                </c:pt>
                <c:pt idx="517">
                  <c:v>41297</c:v>
                </c:pt>
                <c:pt idx="518">
                  <c:v>41298</c:v>
                </c:pt>
                <c:pt idx="519">
                  <c:v>41299</c:v>
                </c:pt>
                <c:pt idx="520">
                  <c:v>41302</c:v>
                </c:pt>
                <c:pt idx="521">
                  <c:v>41303</c:v>
                </c:pt>
                <c:pt idx="522">
                  <c:v>41304</c:v>
                </c:pt>
                <c:pt idx="523">
                  <c:v>41305</c:v>
                </c:pt>
                <c:pt idx="524">
                  <c:v>41306</c:v>
                </c:pt>
                <c:pt idx="525">
                  <c:v>41309</c:v>
                </c:pt>
                <c:pt idx="526">
                  <c:v>41310</c:v>
                </c:pt>
                <c:pt idx="527">
                  <c:v>41311</c:v>
                </c:pt>
                <c:pt idx="528">
                  <c:v>41312</c:v>
                </c:pt>
                <c:pt idx="529">
                  <c:v>41313</c:v>
                </c:pt>
                <c:pt idx="530">
                  <c:v>41318</c:v>
                </c:pt>
                <c:pt idx="531">
                  <c:v>41319</c:v>
                </c:pt>
                <c:pt idx="532">
                  <c:v>41320</c:v>
                </c:pt>
                <c:pt idx="533">
                  <c:v>41323</c:v>
                </c:pt>
                <c:pt idx="534">
                  <c:v>41324</c:v>
                </c:pt>
                <c:pt idx="535">
                  <c:v>41325</c:v>
                </c:pt>
                <c:pt idx="536">
                  <c:v>41326</c:v>
                </c:pt>
                <c:pt idx="537">
                  <c:v>41327</c:v>
                </c:pt>
                <c:pt idx="538">
                  <c:v>41330</c:v>
                </c:pt>
                <c:pt idx="539">
                  <c:v>41331</c:v>
                </c:pt>
                <c:pt idx="540">
                  <c:v>41332</c:v>
                </c:pt>
                <c:pt idx="541">
                  <c:v>41333</c:v>
                </c:pt>
                <c:pt idx="542">
                  <c:v>41334</c:v>
                </c:pt>
                <c:pt idx="543">
                  <c:v>41337</c:v>
                </c:pt>
                <c:pt idx="544">
                  <c:v>41338</c:v>
                </c:pt>
                <c:pt idx="545">
                  <c:v>41339</c:v>
                </c:pt>
                <c:pt idx="546">
                  <c:v>41340</c:v>
                </c:pt>
                <c:pt idx="547">
                  <c:v>41341</c:v>
                </c:pt>
                <c:pt idx="548">
                  <c:v>41344</c:v>
                </c:pt>
                <c:pt idx="549">
                  <c:v>41345</c:v>
                </c:pt>
                <c:pt idx="550">
                  <c:v>41346</c:v>
                </c:pt>
                <c:pt idx="551">
                  <c:v>41347</c:v>
                </c:pt>
                <c:pt idx="552">
                  <c:v>41348</c:v>
                </c:pt>
                <c:pt idx="553">
                  <c:v>41351</c:v>
                </c:pt>
                <c:pt idx="554">
                  <c:v>41352</c:v>
                </c:pt>
                <c:pt idx="555">
                  <c:v>41353</c:v>
                </c:pt>
                <c:pt idx="556">
                  <c:v>41354</c:v>
                </c:pt>
                <c:pt idx="557">
                  <c:v>41355</c:v>
                </c:pt>
                <c:pt idx="558">
                  <c:v>41358</c:v>
                </c:pt>
                <c:pt idx="559">
                  <c:v>41359</c:v>
                </c:pt>
                <c:pt idx="560">
                  <c:v>41360</c:v>
                </c:pt>
                <c:pt idx="561">
                  <c:v>41361</c:v>
                </c:pt>
                <c:pt idx="562">
                  <c:v>41365</c:v>
                </c:pt>
                <c:pt idx="563">
                  <c:v>41366</c:v>
                </c:pt>
                <c:pt idx="564">
                  <c:v>41367</c:v>
                </c:pt>
                <c:pt idx="565">
                  <c:v>41368</c:v>
                </c:pt>
                <c:pt idx="566">
                  <c:v>41369</c:v>
                </c:pt>
                <c:pt idx="567">
                  <c:v>41372</c:v>
                </c:pt>
                <c:pt idx="568">
                  <c:v>41373</c:v>
                </c:pt>
                <c:pt idx="569">
                  <c:v>41374</c:v>
                </c:pt>
                <c:pt idx="570">
                  <c:v>41375</c:v>
                </c:pt>
                <c:pt idx="571">
                  <c:v>41376</c:v>
                </c:pt>
                <c:pt idx="572">
                  <c:v>41379</c:v>
                </c:pt>
                <c:pt idx="573">
                  <c:v>41380</c:v>
                </c:pt>
                <c:pt idx="574">
                  <c:v>41381</c:v>
                </c:pt>
                <c:pt idx="575">
                  <c:v>41382</c:v>
                </c:pt>
                <c:pt idx="576">
                  <c:v>41383</c:v>
                </c:pt>
                <c:pt idx="577">
                  <c:v>41386</c:v>
                </c:pt>
                <c:pt idx="578">
                  <c:v>41387</c:v>
                </c:pt>
                <c:pt idx="579">
                  <c:v>41388</c:v>
                </c:pt>
                <c:pt idx="580">
                  <c:v>41389</c:v>
                </c:pt>
                <c:pt idx="581">
                  <c:v>41390</c:v>
                </c:pt>
                <c:pt idx="582">
                  <c:v>41393</c:v>
                </c:pt>
                <c:pt idx="583">
                  <c:v>41394</c:v>
                </c:pt>
                <c:pt idx="584">
                  <c:v>41396</c:v>
                </c:pt>
                <c:pt idx="585">
                  <c:v>41397</c:v>
                </c:pt>
                <c:pt idx="586">
                  <c:v>41400</c:v>
                </c:pt>
                <c:pt idx="587">
                  <c:v>41401</c:v>
                </c:pt>
                <c:pt idx="588">
                  <c:v>41402</c:v>
                </c:pt>
                <c:pt idx="589">
                  <c:v>41403</c:v>
                </c:pt>
                <c:pt idx="590">
                  <c:v>41404</c:v>
                </c:pt>
                <c:pt idx="591">
                  <c:v>41407</c:v>
                </c:pt>
                <c:pt idx="592">
                  <c:v>41408</c:v>
                </c:pt>
                <c:pt idx="593">
                  <c:v>41409</c:v>
                </c:pt>
                <c:pt idx="594">
                  <c:v>41410</c:v>
                </c:pt>
                <c:pt idx="595">
                  <c:v>41411</c:v>
                </c:pt>
                <c:pt idx="596">
                  <c:v>41414</c:v>
                </c:pt>
                <c:pt idx="597">
                  <c:v>41415</c:v>
                </c:pt>
                <c:pt idx="598">
                  <c:v>41416</c:v>
                </c:pt>
                <c:pt idx="599">
                  <c:v>41417</c:v>
                </c:pt>
                <c:pt idx="600">
                  <c:v>41418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41425</c:v>
                </c:pt>
                <c:pt idx="605">
                  <c:v>41428</c:v>
                </c:pt>
                <c:pt idx="606">
                  <c:v>41429</c:v>
                </c:pt>
                <c:pt idx="607">
                  <c:v>41430</c:v>
                </c:pt>
                <c:pt idx="608">
                  <c:v>41431</c:v>
                </c:pt>
                <c:pt idx="609">
                  <c:v>41432</c:v>
                </c:pt>
                <c:pt idx="610">
                  <c:v>41435</c:v>
                </c:pt>
                <c:pt idx="611">
                  <c:v>41436</c:v>
                </c:pt>
                <c:pt idx="612">
                  <c:v>41437</c:v>
                </c:pt>
                <c:pt idx="613">
                  <c:v>41438</c:v>
                </c:pt>
                <c:pt idx="614">
                  <c:v>41439</c:v>
                </c:pt>
                <c:pt idx="615">
                  <c:v>41442</c:v>
                </c:pt>
                <c:pt idx="616">
                  <c:v>41443</c:v>
                </c:pt>
                <c:pt idx="617">
                  <c:v>41444</c:v>
                </c:pt>
                <c:pt idx="618">
                  <c:v>41445</c:v>
                </c:pt>
                <c:pt idx="619">
                  <c:v>41446</c:v>
                </c:pt>
                <c:pt idx="620">
                  <c:v>41449</c:v>
                </c:pt>
                <c:pt idx="621">
                  <c:v>41450</c:v>
                </c:pt>
                <c:pt idx="622">
                  <c:v>41451</c:v>
                </c:pt>
                <c:pt idx="623">
                  <c:v>41452</c:v>
                </c:pt>
                <c:pt idx="624">
                  <c:v>41453</c:v>
                </c:pt>
                <c:pt idx="625">
                  <c:v>41456</c:v>
                </c:pt>
                <c:pt idx="626">
                  <c:v>41457</c:v>
                </c:pt>
                <c:pt idx="627">
                  <c:v>41458</c:v>
                </c:pt>
                <c:pt idx="628">
                  <c:v>41459</c:v>
                </c:pt>
                <c:pt idx="629">
                  <c:v>41460</c:v>
                </c:pt>
                <c:pt idx="630">
                  <c:v>41463</c:v>
                </c:pt>
                <c:pt idx="631">
                  <c:v>41464</c:v>
                </c:pt>
                <c:pt idx="632">
                  <c:v>41465</c:v>
                </c:pt>
                <c:pt idx="633">
                  <c:v>41466</c:v>
                </c:pt>
                <c:pt idx="634">
                  <c:v>41467</c:v>
                </c:pt>
                <c:pt idx="635">
                  <c:v>41470</c:v>
                </c:pt>
                <c:pt idx="636">
                  <c:v>41471</c:v>
                </c:pt>
                <c:pt idx="637">
                  <c:v>41472</c:v>
                </c:pt>
                <c:pt idx="638">
                  <c:v>41473</c:v>
                </c:pt>
                <c:pt idx="639">
                  <c:v>41474</c:v>
                </c:pt>
                <c:pt idx="640">
                  <c:v>41477</c:v>
                </c:pt>
                <c:pt idx="641">
                  <c:v>41478</c:v>
                </c:pt>
                <c:pt idx="642">
                  <c:v>41479</c:v>
                </c:pt>
                <c:pt idx="643">
                  <c:v>41480</c:v>
                </c:pt>
                <c:pt idx="644">
                  <c:v>41481</c:v>
                </c:pt>
                <c:pt idx="645">
                  <c:v>41484</c:v>
                </c:pt>
                <c:pt idx="646">
                  <c:v>41485</c:v>
                </c:pt>
                <c:pt idx="647">
                  <c:v>41486</c:v>
                </c:pt>
                <c:pt idx="648">
                  <c:v>41487</c:v>
                </c:pt>
                <c:pt idx="649">
                  <c:v>41488</c:v>
                </c:pt>
                <c:pt idx="650">
                  <c:v>41491</c:v>
                </c:pt>
                <c:pt idx="651">
                  <c:v>41492</c:v>
                </c:pt>
                <c:pt idx="652">
                  <c:v>41493</c:v>
                </c:pt>
                <c:pt idx="653">
                  <c:v>41494</c:v>
                </c:pt>
                <c:pt idx="654">
                  <c:v>41495</c:v>
                </c:pt>
                <c:pt idx="655">
                  <c:v>41498</c:v>
                </c:pt>
                <c:pt idx="656">
                  <c:v>41499</c:v>
                </c:pt>
                <c:pt idx="657">
                  <c:v>41500</c:v>
                </c:pt>
                <c:pt idx="658">
                  <c:v>41501</c:v>
                </c:pt>
                <c:pt idx="659">
                  <c:v>41502</c:v>
                </c:pt>
                <c:pt idx="660">
                  <c:v>41505</c:v>
                </c:pt>
                <c:pt idx="661">
                  <c:v>41506</c:v>
                </c:pt>
                <c:pt idx="662">
                  <c:v>41507</c:v>
                </c:pt>
                <c:pt idx="663">
                  <c:v>41508</c:v>
                </c:pt>
                <c:pt idx="664">
                  <c:v>41509</c:v>
                </c:pt>
                <c:pt idx="665">
                  <c:v>41512</c:v>
                </c:pt>
                <c:pt idx="666">
                  <c:v>41513</c:v>
                </c:pt>
                <c:pt idx="667">
                  <c:v>41514</c:v>
                </c:pt>
                <c:pt idx="668">
                  <c:v>41515</c:v>
                </c:pt>
                <c:pt idx="669">
                  <c:v>41516</c:v>
                </c:pt>
                <c:pt idx="670">
                  <c:v>41519</c:v>
                </c:pt>
                <c:pt idx="671">
                  <c:v>41520</c:v>
                </c:pt>
                <c:pt idx="672">
                  <c:v>41521</c:v>
                </c:pt>
                <c:pt idx="673">
                  <c:v>41522</c:v>
                </c:pt>
                <c:pt idx="674">
                  <c:v>41523</c:v>
                </c:pt>
                <c:pt idx="675">
                  <c:v>41526</c:v>
                </c:pt>
                <c:pt idx="676">
                  <c:v>41527</c:v>
                </c:pt>
                <c:pt idx="677">
                  <c:v>41528</c:v>
                </c:pt>
                <c:pt idx="678">
                  <c:v>41529</c:v>
                </c:pt>
                <c:pt idx="679">
                  <c:v>41530</c:v>
                </c:pt>
                <c:pt idx="680">
                  <c:v>41533</c:v>
                </c:pt>
                <c:pt idx="681">
                  <c:v>41534</c:v>
                </c:pt>
                <c:pt idx="682">
                  <c:v>41535</c:v>
                </c:pt>
                <c:pt idx="683">
                  <c:v>41536</c:v>
                </c:pt>
                <c:pt idx="684">
                  <c:v>41537</c:v>
                </c:pt>
                <c:pt idx="685">
                  <c:v>41540</c:v>
                </c:pt>
                <c:pt idx="686">
                  <c:v>41541</c:v>
                </c:pt>
                <c:pt idx="687">
                  <c:v>41542</c:v>
                </c:pt>
                <c:pt idx="688">
                  <c:v>41543</c:v>
                </c:pt>
                <c:pt idx="689">
                  <c:v>41544</c:v>
                </c:pt>
                <c:pt idx="690">
                  <c:v>41547</c:v>
                </c:pt>
                <c:pt idx="691">
                  <c:v>41548</c:v>
                </c:pt>
                <c:pt idx="692">
                  <c:v>41549</c:v>
                </c:pt>
                <c:pt idx="693">
                  <c:v>41550</c:v>
                </c:pt>
                <c:pt idx="694">
                  <c:v>41551</c:v>
                </c:pt>
                <c:pt idx="695">
                  <c:v>41554</c:v>
                </c:pt>
                <c:pt idx="696">
                  <c:v>41555</c:v>
                </c:pt>
                <c:pt idx="697">
                  <c:v>41556</c:v>
                </c:pt>
                <c:pt idx="698">
                  <c:v>41557</c:v>
                </c:pt>
                <c:pt idx="699">
                  <c:v>41558</c:v>
                </c:pt>
                <c:pt idx="700">
                  <c:v>41561</c:v>
                </c:pt>
                <c:pt idx="701">
                  <c:v>41562</c:v>
                </c:pt>
                <c:pt idx="702">
                  <c:v>41563</c:v>
                </c:pt>
                <c:pt idx="703">
                  <c:v>41564</c:v>
                </c:pt>
                <c:pt idx="704">
                  <c:v>41565</c:v>
                </c:pt>
                <c:pt idx="705">
                  <c:v>41568</c:v>
                </c:pt>
                <c:pt idx="706">
                  <c:v>41569</c:v>
                </c:pt>
                <c:pt idx="707">
                  <c:v>41570</c:v>
                </c:pt>
                <c:pt idx="708">
                  <c:v>41571</c:v>
                </c:pt>
                <c:pt idx="709">
                  <c:v>41572</c:v>
                </c:pt>
                <c:pt idx="710">
                  <c:v>41575</c:v>
                </c:pt>
                <c:pt idx="711">
                  <c:v>41576</c:v>
                </c:pt>
                <c:pt idx="712">
                  <c:v>41577</c:v>
                </c:pt>
                <c:pt idx="713">
                  <c:v>41578</c:v>
                </c:pt>
                <c:pt idx="714">
                  <c:v>41579</c:v>
                </c:pt>
                <c:pt idx="715">
                  <c:v>41582</c:v>
                </c:pt>
                <c:pt idx="716">
                  <c:v>41583</c:v>
                </c:pt>
                <c:pt idx="717">
                  <c:v>41584</c:v>
                </c:pt>
                <c:pt idx="718">
                  <c:v>41585</c:v>
                </c:pt>
                <c:pt idx="719">
                  <c:v>41586</c:v>
                </c:pt>
                <c:pt idx="720">
                  <c:v>41589</c:v>
                </c:pt>
                <c:pt idx="721">
                  <c:v>41590</c:v>
                </c:pt>
                <c:pt idx="722">
                  <c:v>41591</c:v>
                </c:pt>
                <c:pt idx="723">
                  <c:v>41592</c:v>
                </c:pt>
                <c:pt idx="724">
                  <c:v>41596</c:v>
                </c:pt>
                <c:pt idx="725">
                  <c:v>41597</c:v>
                </c:pt>
                <c:pt idx="726">
                  <c:v>41598</c:v>
                </c:pt>
                <c:pt idx="727">
                  <c:v>41599</c:v>
                </c:pt>
                <c:pt idx="728">
                  <c:v>41600</c:v>
                </c:pt>
                <c:pt idx="729">
                  <c:v>41603</c:v>
                </c:pt>
                <c:pt idx="730">
                  <c:v>41604</c:v>
                </c:pt>
                <c:pt idx="731">
                  <c:v>41605</c:v>
                </c:pt>
                <c:pt idx="732">
                  <c:v>41606</c:v>
                </c:pt>
                <c:pt idx="733">
                  <c:v>41607</c:v>
                </c:pt>
                <c:pt idx="734">
                  <c:v>41610</c:v>
                </c:pt>
                <c:pt idx="735">
                  <c:v>41611</c:v>
                </c:pt>
                <c:pt idx="736">
                  <c:v>41612</c:v>
                </c:pt>
                <c:pt idx="737">
                  <c:v>41613</c:v>
                </c:pt>
                <c:pt idx="738">
                  <c:v>41614</c:v>
                </c:pt>
                <c:pt idx="739">
                  <c:v>41617</c:v>
                </c:pt>
                <c:pt idx="740">
                  <c:v>41618</c:v>
                </c:pt>
                <c:pt idx="741">
                  <c:v>41619</c:v>
                </c:pt>
                <c:pt idx="742">
                  <c:v>41620</c:v>
                </c:pt>
                <c:pt idx="743">
                  <c:v>41621</c:v>
                </c:pt>
                <c:pt idx="744">
                  <c:v>41624</c:v>
                </c:pt>
                <c:pt idx="745">
                  <c:v>41625</c:v>
                </c:pt>
                <c:pt idx="746">
                  <c:v>41626</c:v>
                </c:pt>
                <c:pt idx="747">
                  <c:v>41627</c:v>
                </c:pt>
                <c:pt idx="748">
                  <c:v>41628</c:v>
                </c:pt>
                <c:pt idx="749">
                  <c:v>41631</c:v>
                </c:pt>
                <c:pt idx="750">
                  <c:v>41632</c:v>
                </c:pt>
                <c:pt idx="751">
                  <c:v>41634</c:v>
                </c:pt>
                <c:pt idx="752">
                  <c:v>41635</c:v>
                </c:pt>
                <c:pt idx="753">
                  <c:v>41638</c:v>
                </c:pt>
                <c:pt idx="754">
                  <c:v>41639</c:v>
                </c:pt>
                <c:pt idx="755">
                  <c:v>41641</c:v>
                </c:pt>
                <c:pt idx="756">
                  <c:v>41642</c:v>
                </c:pt>
                <c:pt idx="757">
                  <c:v>41645</c:v>
                </c:pt>
                <c:pt idx="758">
                  <c:v>41646</c:v>
                </c:pt>
                <c:pt idx="759">
                  <c:v>41647</c:v>
                </c:pt>
                <c:pt idx="760">
                  <c:v>41648</c:v>
                </c:pt>
                <c:pt idx="761">
                  <c:v>41649</c:v>
                </c:pt>
                <c:pt idx="762">
                  <c:v>41652</c:v>
                </c:pt>
                <c:pt idx="763">
                  <c:v>41653</c:v>
                </c:pt>
                <c:pt idx="764">
                  <c:v>41654</c:v>
                </c:pt>
                <c:pt idx="765">
                  <c:v>41655</c:v>
                </c:pt>
                <c:pt idx="766">
                  <c:v>41656</c:v>
                </c:pt>
                <c:pt idx="767">
                  <c:v>41659</c:v>
                </c:pt>
                <c:pt idx="768">
                  <c:v>41660</c:v>
                </c:pt>
                <c:pt idx="769">
                  <c:v>41661</c:v>
                </c:pt>
                <c:pt idx="770">
                  <c:v>41662</c:v>
                </c:pt>
                <c:pt idx="771">
                  <c:v>41663</c:v>
                </c:pt>
                <c:pt idx="772">
                  <c:v>41666</c:v>
                </c:pt>
                <c:pt idx="773">
                  <c:v>41667</c:v>
                </c:pt>
                <c:pt idx="774">
                  <c:v>41668</c:v>
                </c:pt>
                <c:pt idx="775">
                  <c:v>41669</c:v>
                </c:pt>
                <c:pt idx="776">
                  <c:v>41670</c:v>
                </c:pt>
                <c:pt idx="777">
                  <c:v>41673</c:v>
                </c:pt>
                <c:pt idx="778">
                  <c:v>41674</c:v>
                </c:pt>
                <c:pt idx="779">
                  <c:v>41675</c:v>
                </c:pt>
                <c:pt idx="780">
                  <c:v>41676</c:v>
                </c:pt>
                <c:pt idx="781">
                  <c:v>41677</c:v>
                </c:pt>
                <c:pt idx="782">
                  <c:v>41680</c:v>
                </c:pt>
                <c:pt idx="783">
                  <c:v>41681</c:v>
                </c:pt>
                <c:pt idx="784">
                  <c:v>41682</c:v>
                </c:pt>
                <c:pt idx="785">
                  <c:v>41683</c:v>
                </c:pt>
                <c:pt idx="786">
                  <c:v>41684</c:v>
                </c:pt>
                <c:pt idx="787">
                  <c:v>41687</c:v>
                </c:pt>
                <c:pt idx="788">
                  <c:v>41688</c:v>
                </c:pt>
                <c:pt idx="789">
                  <c:v>41689</c:v>
                </c:pt>
                <c:pt idx="790">
                  <c:v>41690</c:v>
                </c:pt>
                <c:pt idx="791">
                  <c:v>41691</c:v>
                </c:pt>
                <c:pt idx="792">
                  <c:v>41694</c:v>
                </c:pt>
                <c:pt idx="793">
                  <c:v>41695</c:v>
                </c:pt>
                <c:pt idx="794">
                  <c:v>41696</c:v>
                </c:pt>
                <c:pt idx="795">
                  <c:v>41697</c:v>
                </c:pt>
                <c:pt idx="796">
                  <c:v>41698</c:v>
                </c:pt>
                <c:pt idx="797">
                  <c:v>41703</c:v>
                </c:pt>
                <c:pt idx="798">
                  <c:v>41704</c:v>
                </c:pt>
                <c:pt idx="799">
                  <c:v>41705</c:v>
                </c:pt>
                <c:pt idx="800">
                  <c:v>41708</c:v>
                </c:pt>
                <c:pt idx="801">
                  <c:v>41709</c:v>
                </c:pt>
                <c:pt idx="802">
                  <c:v>41710</c:v>
                </c:pt>
                <c:pt idx="803">
                  <c:v>41711</c:v>
                </c:pt>
                <c:pt idx="804">
                  <c:v>41712</c:v>
                </c:pt>
                <c:pt idx="805">
                  <c:v>41715</c:v>
                </c:pt>
                <c:pt idx="806">
                  <c:v>41716</c:v>
                </c:pt>
                <c:pt idx="807">
                  <c:v>41717</c:v>
                </c:pt>
                <c:pt idx="808">
                  <c:v>41718</c:v>
                </c:pt>
                <c:pt idx="809">
                  <c:v>41719</c:v>
                </c:pt>
                <c:pt idx="810">
                  <c:v>41722</c:v>
                </c:pt>
                <c:pt idx="811">
                  <c:v>41723</c:v>
                </c:pt>
                <c:pt idx="812">
                  <c:v>41724</c:v>
                </c:pt>
                <c:pt idx="813">
                  <c:v>41725</c:v>
                </c:pt>
                <c:pt idx="814">
                  <c:v>41726</c:v>
                </c:pt>
                <c:pt idx="815">
                  <c:v>41729</c:v>
                </c:pt>
                <c:pt idx="816">
                  <c:v>41730</c:v>
                </c:pt>
                <c:pt idx="817">
                  <c:v>41731</c:v>
                </c:pt>
                <c:pt idx="818">
                  <c:v>41732</c:v>
                </c:pt>
                <c:pt idx="819">
                  <c:v>41733</c:v>
                </c:pt>
                <c:pt idx="820">
                  <c:v>41736</c:v>
                </c:pt>
                <c:pt idx="821">
                  <c:v>41737</c:v>
                </c:pt>
                <c:pt idx="822">
                  <c:v>41738</c:v>
                </c:pt>
                <c:pt idx="823">
                  <c:v>41739</c:v>
                </c:pt>
                <c:pt idx="824">
                  <c:v>41740</c:v>
                </c:pt>
                <c:pt idx="825">
                  <c:v>41743</c:v>
                </c:pt>
                <c:pt idx="826">
                  <c:v>41744</c:v>
                </c:pt>
                <c:pt idx="827">
                  <c:v>41745</c:v>
                </c:pt>
                <c:pt idx="828">
                  <c:v>41746</c:v>
                </c:pt>
                <c:pt idx="829">
                  <c:v>41751</c:v>
                </c:pt>
                <c:pt idx="830">
                  <c:v>41752</c:v>
                </c:pt>
                <c:pt idx="831">
                  <c:v>41753</c:v>
                </c:pt>
                <c:pt idx="832">
                  <c:v>41754</c:v>
                </c:pt>
                <c:pt idx="833">
                  <c:v>41757</c:v>
                </c:pt>
                <c:pt idx="834">
                  <c:v>41758</c:v>
                </c:pt>
                <c:pt idx="835">
                  <c:v>41759</c:v>
                </c:pt>
                <c:pt idx="836">
                  <c:v>41761</c:v>
                </c:pt>
                <c:pt idx="837">
                  <c:v>41764</c:v>
                </c:pt>
                <c:pt idx="838">
                  <c:v>41765</c:v>
                </c:pt>
                <c:pt idx="839">
                  <c:v>41766</c:v>
                </c:pt>
                <c:pt idx="840">
                  <c:v>41767</c:v>
                </c:pt>
                <c:pt idx="841">
                  <c:v>41768</c:v>
                </c:pt>
                <c:pt idx="842">
                  <c:v>41771</c:v>
                </c:pt>
                <c:pt idx="843">
                  <c:v>41772</c:v>
                </c:pt>
                <c:pt idx="844">
                  <c:v>41773</c:v>
                </c:pt>
                <c:pt idx="845">
                  <c:v>41774</c:v>
                </c:pt>
                <c:pt idx="846">
                  <c:v>41775</c:v>
                </c:pt>
                <c:pt idx="847">
                  <c:v>41778</c:v>
                </c:pt>
                <c:pt idx="848">
                  <c:v>41779</c:v>
                </c:pt>
                <c:pt idx="849">
                  <c:v>41780</c:v>
                </c:pt>
                <c:pt idx="850">
                  <c:v>41781</c:v>
                </c:pt>
                <c:pt idx="851">
                  <c:v>41782</c:v>
                </c:pt>
                <c:pt idx="852">
                  <c:v>41785</c:v>
                </c:pt>
                <c:pt idx="853">
                  <c:v>41786</c:v>
                </c:pt>
                <c:pt idx="854">
                  <c:v>41787</c:v>
                </c:pt>
                <c:pt idx="855">
                  <c:v>41788</c:v>
                </c:pt>
                <c:pt idx="856">
                  <c:v>41789</c:v>
                </c:pt>
                <c:pt idx="857">
                  <c:v>41792</c:v>
                </c:pt>
                <c:pt idx="858">
                  <c:v>41793</c:v>
                </c:pt>
                <c:pt idx="859">
                  <c:v>41794</c:v>
                </c:pt>
                <c:pt idx="860">
                  <c:v>41795</c:v>
                </c:pt>
                <c:pt idx="861">
                  <c:v>41796</c:v>
                </c:pt>
                <c:pt idx="862">
                  <c:v>41799</c:v>
                </c:pt>
                <c:pt idx="863">
                  <c:v>41800</c:v>
                </c:pt>
                <c:pt idx="864">
                  <c:v>41801</c:v>
                </c:pt>
                <c:pt idx="865">
                  <c:v>41802</c:v>
                </c:pt>
                <c:pt idx="866">
                  <c:v>41803</c:v>
                </c:pt>
                <c:pt idx="867">
                  <c:v>41806</c:v>
                </c:pt>
                <c:pt idx="868">
                  <c:v>41807</c:v>
                </c:pt>
                <c:pt idx="869">
                  <c:v>41808</c:v>
                </c:pt>
                <c:pt idx="870">
                  <c:v>41810</c:v>
                </c:pt>
                <c:pt idx="871">
                  <c:v>41813</c:v>
                </c:pt>
                <c:pt idx="872">
                  <c:v>41814</c:v>
                </c:pt>
                <c:pt idx="873">
                  <c:v>41815</c:v>
                </c:pt>
                <c:pt idx="874">
                  <c:v>41816</c:v>
                </c:pt>
                <c:pt idx="875">
                  <c:v>41817</c:v>
                </c:pt>
                <c:pt idx="876">
                  <c:v>41820</c:v>
                </c:pt>
                <c:pt idx="877">
                  <c:v>41821</c:v>
                </c:pt>
                <c:pt idx="878">
                  <c:v>41822</c:v>
                </c:pt>
                <c:pt idx="879">
                  <c:v>41823</c:v>
                </c:pt>
                <c:pt idx="880">
                  <c:v>41824</c:v>
                </c:pt>
                <c:pt idx="881">
                  <c:v>41827</c:v>
                </c:pt>
                <c:pt idx="882">
                  <c:v>41828</c:v>
                </c:pt>
                <c:pt idx="883">
                  <c:v>41829</c:v>
                </c:pt>
                <c:pt idx="884">
                  <c:v>41830</c:v>
                </c:pt>
                <c:pt idx="885">
                  <c:v>41831</c:v>
                </c:pt>
                <c:pt idx="886">
                  <c:v>41834</c:v>
                </c:pt>
                <c:pt idx="887">
                  <c:v>41835</c:v>
                </c:pt>
                <c:pt idx="888">
                  <c:v>41836</c:v>
                </c:pt>
                <c:pt idx="889">
                  <c:v>41837</c:v>
                </c:pt>
                <c:pt idx="890">
                  <c:v>41838</c:v>
                </c:pt>
                <c:pt idx="891">
                  <c:v>41841</c:v>
                </c:pt>
                <c:pt idx="892">
                  <c:v>41842</c:v>
                </c:pt>
                <c:pt idx="893">
                  <c:v>41843</c:v>
                </c:pt>
                <c:pt idx="894">
                  <c:v>41844</c:v>
                </c:pt>
                <c:pt idx="895">
                  <c:v>41845</c:v>
                </c:pt>
                <c:pt idx="896">
                  <c:v>41848</c:v>
                </c:pt>
                <c:pt idx="897">
                  <c:v>41849</c:v>
                </c:pt>
                <c:pt idx="898">
                  <c:v>41850</c:v>
                </c:pt>
                <c:pt idx="899">
                  <c:v>41851</c:v>
                </c:pt>
                <c:pt idx="900">
                  <c:v>41852</c:v>
                </c:pt>
                <c:pt idx="901">
                  <c:v>41855</c:v>
                </c:pt>
                <c:pt idx="902">
                  <c:v>41856</c:v>
                </c:pt>
                <c:pt idx="903">
                  <c:v>41857</c:v>
                </c:pt>
                <c:pt idx="904">
                  <c:v>41858</c:v>
                </c:pt>
                <c:pt idx="905">
                  <c:v>41859</c:v>
                </c:pt>
                <c:pt idx="906">
                  <c:v>41862</c:v>
                </c:pt>
                <c:pt idx="907">
                  <c:v>41863</c:v>
                </c:pt>
                <c:pt idx="908">
                  <c:v>41864</c:v>
                </c:pt>
                <c:pt idx="909">
                  <c:v>41865</c:v>
                </c:pt>
                <c:pt idx="910">
                  <c:v>41866</c:v>
                </c:pt>
                <c:pt idx="911">
                  <c:v>41869</c:v>
                </c:pt>
                <c:pt idx="912">
                  <c:v>41870</c:v>
                </c:pt>
                <c:pt idx="913">
                  <c:v>41871</c:v>
                </c:pt>
                <c:pt idx="914">
                  <c:v>41872</c:v>
                </c:pt>
                <c:pt idx="915">
                  <c:v>41873</c:v>
                </c:pt>
                <c:pt idx="916">
                  <c:v>41876</c:v>
                </c:pt>
                <c:pt idx="917">
                  <c:v>41877</c:v>
                </c:pt>
                <c:pt idx="918">
                  <c:v>41878</c:v>
                </c:pt>
                <c:pt idx="919">
                  <c:v>41879</c:v>
                </c:pt>
                <c:pt idx="920">
                  <c:v>41880</c:v>
                </c:pt>
                <c:pt idx="921">
                  <c:v>41883</c:v>
                </c:pt>
                <c:pt idx="922">
                  <c:v>41884</c:v>
                </c:pt>
                <c:pt idx="923">
                  <c:v>41885</c:v>
                </c:pt>
                <c:pt idx="924">
                  <c:v>41886</c:v>
                </c:pt>
                <c:pt idx="925">
                  <c:v>41887</c:v>
                </c:pt>
                <c:pt idx="926">
                  <c:v>41890</c:v>
                </c:pt>
                <c:pt idx="927">
                  <c:v>41891</c:v>
                </c:pt>
                <c:pt idx="928">
                  <c:v>41892</c:v>
                </c:pt>
                <c:pt idx="929">
                  <c:v>41893</c:v>
                </c:pt>
                <c:pt idx="930">
                  <c:v>41894</c:v>
                </c:pt>
                <c:pt idx="931">
                  <c:v>41897</c:v>
                </c:pt>
                <c:pt idx="932">
                  <c:v>41898</c:v>
                </c:pt>
                <c:pt idx="933">
                  <c:v>41899</c:v>
                </c:pt>
                <c:pt idx="934">
                  <c:v>41900</c:v>
                </c:pt>
                <c:pt idx="935">
                  <c:v>41901</c:v>
                </c:pt>
                <c:pt idx="936">
                  <c:v>41904</c:v>
                </c:pt>
                <c:pt idx="937">
                  <c:v>41905</c:v>
                </c:pt>
                <c:pt idx="938">
                  <c:v>41906</c:v>
                </c:pt>
                <c:pt idx="939">
                  <c:v>41907</c:v>
                </c:pt>
                <c:pt idx="940">
                  <c:v>41908</c:v>
                </c:pt>
                <c:pt idx="941">
                  <c:v>41911</c:v>
                </c:pt>
                <c:pt idx="942">
                  <c:v>41912</c:v>
                </c:pt>
                <c:pt idx="943">
                  <c:v>41913</c:v>
                </c:pt>
                <c:pt idx="944">
                  <c:v>41914</c:v>
                </c:pt>
                <c:pt idx="945">
                  <c:v>41915</c:v>
                </c:pt>
                <c:pt idx="946">
                  <c:v>41918</c:v>
                </c:pt>
                <c:pt idx="947">
                  <c:v>41919</c:v>
                </c:pt>
                <c:pt idx="948">
                  <c:v>41920</c:v>
                </c:pt>
                <c:pt idx="949">
                  <c:v>41921</c:v>
                </c:pt>
                <c:pt idx="950">
                  <c:v>41922</c:v>
                </c:pt>
                <c:pt idx="951">
                  <c:v>41925</c:v>
                </c:pt>
                <c:pt idx="952">
                  <c:v>41926</c:v>
                </c:pt>
                <c:pt idx="953">
                  <c:v>41927</c:v>
                </c:pt>
                <c:pt idx="954">
                  <c:v>41928</c:v>
                </c:pt>
                <c:pt idx="955">
                  <c:v>41929</c:v>
                </c:pt>
                <c:pt idx="956">
                  <c:v>41932</c:v>
                </c:pt>
                <c:pt idx="957">
                  <c:v>41933</c:v>
                </c:pt>
                <c:pt idx="958">
                  <c:v>41934</c:v>
                </c:pt>
                <c:pt idx="959">
                  <c:v>41935</c:v>
                </c:pt>
                <c:pt idx="960">
                  <c:v>41936</c:v>
                </c:pt>
                <c:pt idx="961">
                  <c:v>41939</c:v>
                </c:pt>
                <c:pt idx="962">
                  <c:v>41940</c:v>
                </c:pt>
                <c:pt idx="963">
                  <c:v>41941</c:v>
                </c:pt>
                <c:pt idx="964">
                  <c:v>41942</c:v>
                </c:pt>
                <c:pt idx="965">
                  <c:v>41943</c:v>
                </c:pt>
                <c:pt idx="966">
                  <c:v>41946</c:v>
                </c:pt>
                <c:pt idx="967">
                  <c:v>41947</c:v>
                </c:pt>
                <c:pt idx="968">
                  <c:v>41948</c:v>
                </c:pt>
                <c:pt idx="969">
                  <c:v>41949</c:v>
                </c:pt>
                <c:pt idx="970">
                  <c:v>41950</c:v>
                </c:pt>
                <c:pt idx="971">
                  <c:v>41953</c:v>
                </c:pt>
                <c:pt idx="972">
                  <c:v>41954</c:v>
                </c:pt>
                <c:pt idx="973">
                  <c:v>41955</c:v>
                </c:pt>
                <c:pt idx="974">
                  <c:v>41956</c:v>
                </c:pt>
                <c:pt idx="975">
                  <c:v>41957</c:v>
                </c:pt>
                <c:pt idx="976">
                  <c:v>41960</c:v>
                </c:pt>
                <c:pt idx="977">
                  <c:v>41961</c:v>
                </c:pt>
                <c:pt idx="978">
                  <c:v>41962</c:v>
                </c:pt>
                <c:pt idx="979">
                  <c:v>41963</c:v>
                </c:pt>
                <c:pt idx="980">
                  <c:v>41964</c:v>
                </c:pt>
                <c:pt idx="981">
                  <c:v>41967</c:v>
                </c:pt>
                <c:pt idx="982">
                  <c:v>41968</c:v>
                </c:pt>
                <c:pt idx="983">
                  <c:v>41969</c:v>
                </c:pt>
                <c:pt idx="984">
                  <c:v>41970</c:v>
                </c:pt>
                <c:pt idx="985">
                  <c:v>41971</c:v>
                </c:pt>
                <c:pt idx="986">
                  <c:v>41974</c:v>
                </c:pt>
                <c:pt idx="987">
                  <c:v>41975</c:v>
                </c:pt>
                <c:pt idx="988">
                  <c:v>41976</c:v>
                </c:pt>
                <c:pt idx="989">
                  <c:v>41977</c:v>
                </c:pt>
                <c:pt idx="990">
                  <c:v>41978</c:v>
                </c:pt>
                <c:pt idx="991">
                  <c:v>41981</c:v>
                </c:pt>
                <c:pt idx="992">
                  <c:v>41982</c:v>
                </c:pt>
                <c:pt idx="993">
                  <c:v>41983</c:v>
                </c:pt>
                <c:pt idx="994">
                  <c:v>41984</c:v>
                </c:pt>
                <c:pt idx="995">
                  <c:v>41985</c:v>
                </c:pt>
                <c:pt idx="996">
                  <c:v>41988</c:v>
                </c:pt>
                <c:pt idx="997">
                  <c:v>41989</c:v>
                </c:pt>
                <c:pt idx="998">
                  <c:v>41990</c:v>
                </c:pt>
                <c:pt idx="999">
                  <c:v>41991</c:v>
                </c:pt>
                <c:pt idx="1000">
                  <c:v>41992</c:v>
                </c:pt>
                <c:pt idx="1001">
                  <c:v>41995</c:v>
                </c:pt>
                <c:pt idx="1002">
                  <c:v>41996</c:v>
                </c:pt>
                <c:pt idx="1003">
                  <c:v>41997</c:v>
                </c:pt>
                <c:pt idx="1004">
                  <c:v>41999</c:v>
                </c:pt>
                <c:pt idx="1005">
                  <c:v>42002</c:v>
                </c:pt>
                <c:pt idx="1006">
                  <c:v>42003</c:v>
                </c:pt>
                <c:pt idx="1007">
                  <c:v>42004</c:v>
                </c:pt>
                <c:pt idx="1008">
                  <c:v>42006</c:v>
                </c:pt>
                <c:pt idx="1009">
                  <c:v>42009</c:v>
                </c:pt>
                <c:pt idx="1010">
                  <c:v>42010</c:v>
                </c:pt>
                <c:pt idx="1011">
                  <c:v>42011</c:v>
                </c:pt>
                <c:pt idx="1012">
                  <c:v>42012</c:v>
                </c:pt>
                <c:pt idx="1013">
                  <c:v>42013</c:v>
                </c:pt>
                <c:pt idx="1014">
                  <c:v>42016</c:v>
                </c:pt>
                <c:pt idx="1015">
                  <c:v>42017</c:v>
                </c:pt>
                <c:pt idx="1016">
                  <c:v>42018</c:v>
                </c:pt>
                <c:pt idx="1017">
                  <c:v>42019</c:v>
                </c:pt>
                <c:pt idx="1018">
                  <c:v>42020</c:v>
                </c:pt>
                <c:pt idx="1019">
                  <c:v>42023</c:v>
                </c:pt>
                <c:pt idx="1020">
                  <c:v>42024</c:v>
                </c:pt>
                <c:pt idx="1021">
                  <c:v>42025</c:v>
                </c:pt>
                <c:pt idx="1022">
                  <c:v>42026</c:v>
                </c:pt>
                <c:pt idx="1023">
                  <c:v>42027</c:v>
                </c:pt>
                <c:pt idx="1024">
                  <c:v>42030</c:v>
                </c:pt>
                <c:pt idx="1025">
                  <c:v>42031</c:v>
                </c:pt>
                <c:pt idx="1026">
                  <c:v>42032</c:v>
                </c:pt>
                <c:pt idx="1027">
                  <c:v>42033</c:v>
                </c:pt>
                <c:pt idx="1028">
                  <c:v>42034</c:v>
                </c:pt>
                <c:pt idx="1029">
                  <c:v>42037</c:v>
                </c:pt>
                <c:pt idx="1030">
                  <c:v>42038</c:v>
                </c:pt>
                <c:pt idx="1031">
                  <c:v>42039</c:v>
                </c:pt>
                <c:pt idx="1032">
                  <c:v>42040</c:v>
                </c:pt>
                <c:pt idx="1033">
                  <c:v>42041</c:v>
                </c:pt>
                <c:pt idx="1034">
                  <c:v>42044</c:v>
                </c:pt>
                <c:pt idx="1035">
                  <c:v>42045</c:v>
                </c:pt>
                <c:pt idx="1036">
                  <c:v>42046</c:v>
                </c:pt>
                <c:pt idx="1037">
                  <c:v>42047</c:v>
                </c:pt>
                <c:pt idx="1038">
                  <c:v>42048</c:v>
                </c:pt>
                <c:pt idx="1039">
                  <c:v>42053</c:v>
                </c:pt>
                <c:pt idx="1040">
                  <c:v>42054</c:v>
                </c:pt>
                <c:pt idx="1041">
                  <c:v>42055</c:v>
                </c:pt>
                <c:pt idx="1042">
                  <c:v>42058</c:v>
                </c:pt>
                <c:pt idx="1043">
                  <c:v>42059</c:v>
                </c:pt>
                <c:pt idx="1044">
                  <c:v>42060</c:v>
                </c:pt>
                <c:pt idx="1045">
                  <c:v>42061</c:v>
                </c:pt>
                <c:pt idx="1046">
                  <c:v>42062</c:v>
                </c:pt>
                <c:pt idx="1047">
                  <c:v>42065</c:v>
                </c:pt>
                <c:pt idx="1048">
                  <c:v>42066</c:v>
                </c:pt>
                <c:pt idx="1049">
                  <c:v>42067</c:v>
                </c:pt>
                <c:pt idx="1050">
                  <c:v>42068</c:v>
                </c:pt>
                <c:pt idx="1051">
                  <c:v>42069</c:v>
                </c:pt>
                <c:pt idx="1052">
                  <c:v>42072</c:v>
                </c:pt>
                <c:pt idx="1053">
                  <c:v>42073</c:v>
                </c:pt>
                <c:pt idx="1054">
                  <c:v>42074</c:v>
                </c:pt>
                <c:pt idx="1055">
                  <c:v>42075</c:v>
                </c:pt>
                <c:pt idx="1056">
                  <c:v>42076</c:v>
                </c:pt>
                <c:pt idx="1057">
                  <c:v>42079</c:v>
                </c:pt>
                <c:pt idx="1058">
                  <c:v>42080</c:v>
                </c:pt>
                <c:pt idx="1059">
                  <c:v>42081</c:v>
                </c:pt>
                <c:pt idx="1060">
                  <c:v>42082</c:v>
                </c:pt>
                <c:pt idx="1061">
                  <c:v>42083</c:v>
                </c:pt>
                <c:pt idx="1062">
                  <c:v>42086</c:v>
                </c:pt>
                <c:pt idx="1063">
                  <c:v>42087</c:v>
                </c:pt>
                <c:pt idx="1064">
                  <c:v>42088</c:v>
                </c:pt>
                <c:pt idx="1065">
                  <c:v>42089</c:v>
                </c:pt>
                <c:pt idx="1066">
                  <c:v>42090</c:v>
                </c:pt>
                <c:pt idx="1067">
                  <c:v>42093</c:v>
                </c:pt>
                <c:pt idx="1068">
                  <c:v>42094</c:v>
                </c:pt>
                <c:pt idx="1069">
                  <c:v>42095</c:v>
                </c:pt>
                <c:pt idx="1070">
                  <c:v>42096</c:v>
                </c:pt>
                <c:pt idx="1071">
                  <c:v>42100</c:v>
                </c:pt>
                <c:pt idx="1072">
                  <c:v>42101</c:v>
                </c:pt>
                <c:pt idx="1073">
                  <c:v>42102</c:v>
                </c:pt>
                <c:pt idx="1074">
                  <c:v>42103</c:v>
                </c:pt>
                <c:pt idx="1075">
                  <c:v>42104</c:v>
                </c:pt>
                <c:pt idx="1076">
                  <c:v>42107</c:v>
                </c:pt>
                <c:pt idx="1077">
                  <c:v>42108</c:v>
                </c:pt>
                <c:pt idx="1078">
                  <c:v>42109</c:v>
                </c:pt>
                <c:pt idx="1079">
                  <c:v>42110</c:v>
                </c:pt>
                <c:pt idx="1080">
                  <c:v>42111</c:v>
                </c:pt>
                <c:pt idx="1081">
                  <c:v>42114</c:v>
                </c:pt>
                <c:pt idx="1082">
                  <c:v>42116</c:v>
                </c:pt>
                <c:pt idx="1083">
                  <c:v>42117</c:v>
                </c:pt>
                <c:pt idx="1084">
                  <c:v>42118</c:v>
                </c:pt>
                <c:pt idx="1085">
                  <c:v>42121</c:v>
                </c:pt>
                <c:pt idx="1086">
                  <c:v>42122</c:v>
                </c:pt>
                <c:pt idx="1087">
                  <c:v>42123</c:v>
                </c:pt>
                <c:pt idx="1088">
                  <c:v>42124</c:v>
                </c:pt>
                <c:pt idx="1089">
                  <c:v>42128</c:v>
                </c:pt>
                <c:pt idx="1090">
                  <c:v>42129</c:v>
                </c:pt>
                <c:pt idx="1091">
                  <c:v>42130</c:v>
                </c:pt>
                <c:pt idx="1092">
                  <c:v>42131</c:v>
                </c:pt>
                <c:pt idx="1093">
                  <c:v>42132</c:v>
                </c:pt>
                <c:pt idx="1094">
                  <c:v>42135</c:v>
                </c:pt>
                <c:pt idx="1095">
                  <c:v>42136</c:v>
                </c:pt>
                <c:pt idx="1096">
                  <c:v>42137</c:v>
                </c:pt>
                <c:pt idx="1097">
                  <c:v>42138</c:v>
                </c:pt>
                <c:pt idx="1098">
                  <c:v>42139</c:v>
                </c:pt>
                <c:pt idx="1099">
                  <c:v>42142</c:v>
                </c:pt>
                <c:pt idx="1100">
                  <c:v>42143</c:v>
                </c:pt>
                <c:pt idx="1101">
                  <c:v>42144</c:v>
                </c:pt>
                <c:pt idx="1102">
                  <c:v>42145</c:v>
                </c:pt>
                <c:pt idx="1103">
                  <c:v>42146</c:v>
                </c:pt>
                <c:pt idx="1104">
                  <c:v>42149</c:v>
                </c:pt>
                <c:pt idx="1105">
                  <c:v>42150</c:v>
                </c:pt>
                <c:pt idx="1106">
                  <c:v>42151</c:v>
                </c:pt>
                <c:pt idx="1107">
                  <c:v>42152</c:v>
                </c:pt>
                <c:pt idx="1108">
                  <c:v>42153</c:v>
                </c:pt>
                <c:pt idx="1109">
                  <c:v>42156</c:v>
                </c:pt>
                <c:pt idx="1110">
                  <c:v>42157</c:v>
                </c:pt>
                <c:pt idx="1111">
                  <c:v>42158</c:v>
                </c:pt>
                <c:pt idx="1112">
                  <c:v>42160</c:v>
                </c:pt>
                <c:pt idx="1113">
                  <c:v>42163</c:v>
                </c:pt>
                <c:pt idx="1114">
                  <c:v>42164</c:v>
                </c:pt>
                <c:pt idx="1115">
                  <c:v>42165</c:v>
                </c:pt>
                <c:pt idx="1116">
                  <c:v>42166</c:v>
                </c:pt>
                <c:pt idx="1117">
                  <c:v>42167</c:v>
                </c:pt>
                <c:pt idx="1118">
                  <c:v>42170</c:v>
                </c:pt>
                <c:pt idx="1119">
                  <c:v>42171</c:v>
                </c:pt>
                <c:pt idx="1120">
                  <c:v>42172</c:v>
                </c:pt>
                <c:pt idx="1121">
                  <c:v>42173</c:v>
                </c:pt>
                <c:pt idx="1122">
                  <c:v>42174</c:v>
                </c:pt>
                <c:pt idx="1123">
                  <c:v>42177</c:v>
                </c:pt>
                <c:pt idx="1124">
                  <c:v>42178</c:v>
                </c:pt>
                <c:pt idx="1125">
                  <c:v>42179</c:v>
                </c:pt>
                <c:pt idx="1126">
                  <c:v>42180</c:v>
                </c:pt>
                <c:pt idx="1127">
                  <c:v>42181</c:v>
                </c:pt>
                <c:pt idx="1128">
                  <c:v>42184</c:v>
                </c:pt>
                <c:pt idx="1129">
                  <c:v>42185</c:v>
                </c:pt>
                <c:pt idx="1130">
                  <c:v>42186</c:v>
                </c:pt>
                <c:pt idx="1131">
                  <c:v>42187</c:v>
                </c:pt>
                <c:pt idx="1132">
                  <c:v>42188</c:v>
                </c:pt>
                <c:pt idx="1133">
                  <c:v>42191</c:v>
                </c:pt>
                <c:pt idx="1134">
                  <c:v>42192</c:v>
                </c:pt>
                <c:pt idx="1135">
                  <c:v>42193</c:v>
                </c:pt>
                <c:pt idx="1136">
                  <c:v>42194</c:v>
                </c:pt>
                <c:pt idx="1137">
                  <c:v>42195</c:v>
                </c:pt>
                <c:pt idx="1138">
                  <c:v>42198</c:v>
                </c:pt>
                <c:pt idx="1139">
                  <c:v>42199</c:v>
                </c:pt>
                <c:pt idx="1140">
                  <c:v>42200</c:v>
                </c:pt>
                <c:pt idx="1141">
                  <c:v>42201</c:v>
                </c:pt>
                <c:pt idx="1142">
                  <c:v>42202</c:v>
                </c:pt>
                <c:pt idx="1143">
                  <c:v>42205</c:v>
                </c:pt>
                <c:pt idx="1144">
                  <c:v>42206</c:v>
                </c:pt>
                <c:pt idx="1145">
                  <c:v>42207</c:v>
                </c:pt>
                <c:pt idx="1146">
                  <c:v>42208</c:v>
                </c:pt>
                <c:pt idx="1147">
                  <c:v>42209</c:v>
                </c:pt>
                <c:pt idx="1148">
                  <c:v>42212</c:v>
                </c:pt>
                <c:pt idx="1149">
                  <c:v>42213</c:v>
                </c:pt>
                <c:pt idx="1150">
                  <c:v>42214</c:v>
                </c:pt>
                <c:pt idx="1151">
                  <c:v>42215</c:v>
                </c:pt>
                <c:pt idx="1152">
                  <c:v>42216</c:v>
                </c:pt>
                <c:pt idx="1153">
                  <c:v>42219</c:v>
                </c:pt>
                <c:pt idx="1154">
                  <c:v>42220</c:v>
                </c:pt>
                <c:pt idx="1155">
                  <c:v>42221</c:v>
                </c:pt>
                <c:pt idx="1156">
                  <c:v>42222</c:v>
                </c:pt>
                <c:pt idx="1157">
                  <c:v>42223</c:v>
                </c:pt>
                <c:pt idx="1158">
                  <c:v>42226</c:v>
                </c:pt>
                <c:pt idx="1159">
                  <c:v>42227</c:v>
                </c:pt>
                <c:pt idx="1160">
                  <c:v>42228</c:v>
                </c:pt>
                <c:pt idx="1161">
                  <c:v>42229</c:v>
                </c:pt>
                <c:pt idx="1162">
                  <c:v>42230</c:v>
                </c:pt>
                <c:pt idx="1163">
                  <c:v>42233</c:v>
                </c:pt>
                <c:pt idx="1164">
                  <c:v>42234</c:v>
                </c:pt>
                <c:pt idx="1165">
                  <c:v>42235</c:v>
                </c:pt>
                <c:pt idx="1166">
                  <c:v>42236</c:v>
                </c:pt>
                <c:pt idx="1167">
                  <c:v>42237</c:v>
                </c:pt>
                <c:pt idx="1168">
                  <c:v>42240</c:v>
                </c:pt>
                <c:pt idx="1169">
                  <c:v>42241</c:v>
                </c:pt>
                <c:pt idx="1170">
                  <c:v>42242</c:v>
                </c:pt>
                <c:pt idx="1171">
                  <c:v>42243</c:v>
                </c:pt>
                <c:pt idx="1172">
                  <c:v>42244</c:v>
                </c:pt>
                <c:pt idx="1173">
                  <c:v>42247</c:v>
                </c:pt>
                <c:pt idx="1174">
                  <c:v>42248</c:v>
                </c:pt>
                <c:pt idx="1175">
                  <c:v>42249</c:v>
                </c:pt>
                <c:pt idx="1176">
                  <c:v>42250</c:v>
                </c:pt>
                <c:pt idx="1177">
                  <c:v>42251</c:v>
                </c:pt>
                <c:pt idx="1178">
                  <c:v>42255</c:v>
                </c:pt>
                <c:pt idx="1179">
                  <c:v>42256</c:v>
                </c:pt>
                <c:pt idx="1180">
                  <c:v>42257</c:v>
                </c:pt>
                <c:pt idx="1181">
                  <c:v>42258</c:v>
                </c:pt>
                <c:pt idx="1182">
                  <c:v>42261</c:v>
                </c:pt>
                <c:pt idx="1183">
                  <c:v>42262</c:v>
                </c:pt>
                <c:pt idx="1184">
                  <c:v>42263</c:v>
                </c:pt>
                <c:pt idx="1185">
                  <c:v>42264</c:v>
                </c:pt>
                <c:pt idx="1186">
                  <c:v>42265</c:v>
                </c:pt>
                <c:pt idx="1187">
                  <c:v>42268</c:v>
                </c:pt>
                <c:pt idx="1188">
                  <c:v>42269</c:v>
                </c:pt>
                <c:pt idx="1189">
                  <c:v>42270</c:v>
                </c:pt>
                <c:pt idx="1190">
                  <c:v>42271</c:v>
                </c:pt>
                <c:pt idx="1191">
                  <c:v>42272</c:v>
                </c:pt>
                <c:pt idx="1192">
                  <c:v>42275</c:v>
                </c:pt>
                <c:pt idx="1193">
                  <c:v>42276</c:v>
                </c:pt>
                <c:pt idx="1194">
                  <c:v>42277</c:v>
                </c:pt>
                <c:pt idx="1195">
                  <c:v>42278</c:v>
                </c:pt>
                <c:pt idx="1196">
                  <c:v>42279</c:v>
                </c:pt>
                <c:pt idx="1197">
                  <c:v>42282</c:v>
                </c:pt>
                <c:pt idx="1198">
                  <c:v>42283</c:v>
                </c:pt>
                <c:pt idx="1199">
                  <c:v>42284</c:v>
                </c:pt>
                <c:pt idx="1200">
                  <c:v>42285</c:v>
                </c:pt>
                <c:pt idx="1201">
                  <c:v>42286</c:v>
                </c:pt>
                <c:pt idx="1202">
                  <c:v>42290</c:v>
                </c:pt>
                <c:pt idx="1203">
                  <c:v>42291</c:v>
                </c:pt>
                <c:pt idx="1204">
                  <c:v>42292</c:v>
                </c:pt>
                <c:pt idx="1205">
                  <c:v>42293</c:v>
                </c:pt>
                <c:pt idx="1206">
                  <c:v>42296</c:v>
                </c:pt>
                <c:pt idx="1207">
                  <c:v>42297</c:v>
                </c:pt>
                <c:pt idx="1208">
                  <c:v>42298</c:v>
                </c:pt>
                <c:pt idx="1209">
                  <c:v>42299</c:v>
                </c:pt>
                <c:pt idx="1210">
                  <c:v>42300</c:v>
                </c:pt>
                <c:pt idx="1211">
                  <c:v>42303</c:v>
                </c:pt>
                <c:pt idx="1212">
                  <c:v>42304</c:v>
                </c:pt>
                <c:pt idx="1213">
                  <c:v>42305</c:v>
                </c:pt>
                <c:pt idx="1214">
                  <c:v>42306</c:v>
                </c:pt>
                <c:pt idx="1215">
                  <c:v>42307</c:v>
                </c:pt>
                <c:pt idx="1216">
                  <c:v>42311</c:v>
                </c:pt>
                <c:pt idx="1217">
                  <c:v>42312</c:v>
                </c:pt>
                <c:pt idx="1218">
                  <c:v>42313</c:v>
                </c:pt>
                <c:pt idx="1219">
                  <c:v>42314</c:v>
                </c:pt>
                <c:pt idx="1220">
                  <c:v>42317</c:v>
                </c:pt>
                <c:pt idx="1221">
                  <c:v>42318</c:v>
                </c:pt>
                <c:pt idx="1222">
                  <c:v>42319</c:v>
                </c:pt>
                <c:pt idx="1223">
                  <c:v>42320</c:v>
                </c:pt>
                <c:pt idx="1224">
                  <c:v>42321</c:v>
                </c:pt>
                <c:pt idx="1225">
                  <c:v>42324</c:v>
                </c:pt>
                <c:pt idx="1226">
                  <c:v>42325</c:v>
                </c:pt>
                <c:pt idx="1227">
                  <c:v>42326</c:v>
                </c:pt>
                <c:pt idx="1228">
                  <c:v>42327</c:v>
                </c:pt>
                <c:pt idx="1229">
                  <c:v>42328</c:v>
                </c:pt>
                <c:pt idx="1230">
                  <c:v>42331</c:v>
                </c:pt>
                <c:pt idx="1231">
                  <c:v>42332</c:v>
                </c:pt>
                <c:pt idx="1232">
                  <c:v>42333</c:v>
                </c:pt>
                <c:pt idx="1233">
                  <c:v>42334</c:v>
                </c:pt>
                <c:pt idx="1234">
                  <c:v>42335</c:v>
                </c:pt>
                <c:pt idx="1235">
                  <c:v>42338</c:v>
                </c:pt>
                <c:pt idx="1236">
                  <c:v>42339</c:v>
                </c:pt>
                <c:pt idx="1237">
                  <c:v>42340</c:v>
                </c:pt>
                <c:pt idx="1238">
                  <c:v>42341</c:v>
                </c:pt>
                <c:pt idx="1239">
                  <c:v>42342</c:v>
                </c:pt>
                <c:pt idx="1240">
                  <c:v>42345</c:v>
                </c:pt>
                <c:pt idx="1241">
                  <c:v>42346</c:v>
                </c:pt>
                <c:pt idx="1242">
                  <c:v>42347</c:v>
                </c:pt>
                <c:pt idx="1243">
                  <c:v>42348</c:v>
                </c:pt>
                <c:pt idx="1244">
                  <c:v>42349</c:v>
                </c:pt>
                <c:pt idx="1245">
                  <c:v>42352</c:v>
                </c:pt>
                <c:pt idx="1246">
                  <c:v>42353</c:v>
                </c:pt>
                <c:pt idx="1247">
                  <c:v>42354</c:v>
                </c:pt>
                <c:pt idx="1248">
                  <c:v>42355</c:v>
                </c:pt>
                <c:pt idx="1249">
                  <c:v>42356</c:v>
                </c:pt>
                <c:pt idx="1250">
                  <c:v>42359</c:v>
                </c:pt>
                <c:pt idx="1251">
                  <c:v>42360</c:v>
                </c:pt>
                <c:pt idx="1252">
                  <c:v>42361</c:v>
                </c:pt>
                <c:pt idx="1253">
                  <c:v>42362</c:v>
                </c:pt>
                <c:pt idx="1254">
                  <c:v>42366</c:v>
                </c:pt>
                <c:pt idx="1255">
                  <c:v>42367</c:v>
                </c:pt>
                <c:pt idx="1256">
                  <c:v>42368</c:v>
                </c:pt>
                <c:pt idx="1257">
                  <c:v>42369</c:v>
                </c:pt>
                <c:pt idx="1258">
                  <c:v>42373</c:v>
                </c:pt>
                <c:pt idx="1259">
                  <c:v>42374</c:v>
                </c:pt>
                <c:pt idx="1260">
                  <c:v>42375</c:v>
                </c:pt>
                <c:pt idx="1261">
                  <c:v>42376</c:v>
                </c:pt>
                <c:pt idx="1262">
                  <c:v>42377</c:v>
                </c:pt>
                <c:pt idx="1263">
                  <c:v>42380</c:v>
                </c:pt>
                <c:pt idx="1264">
                  <c:v>42381</c:v>
                </c:pt>
                <c:pt idx="1265">
                  <c:v>42382</c:v>
                </c:pt>
                <c:pt idx="1266">
                  <c:v>42383</c:v>
                </c:pt>
                <c:pt idx="1267">
                  <c:v>42384</c:v>
                </c:pt>
                <c:pt idx="1268">
                  <c:v>42387</c:v>
                </c:pt>
                <c:pt idx="1269">
                  <c:v>42388</c:v>
                </c:pt>
                <c:pt idx="1270">
                  <c:v>42389</c:v>
                </c:pt>
                <c:pt idx="1271">
                  <c:v>42390</c:v>
                </c:pt>
                <c:pt idx="1272">
                  <c:v>42391</c:v>
                </c:pt>
                <c:pt idx="1273">
                  <c:v>42394</c:v>
                </c:pt>
                <c:pt idx="1274">
                  <c:v>42395</c:v>
                </c:pt>
                <c:pt idx="1275">
                  <c:v>42396</c:v>
                </c:pt>
                <c:pt idx="1276">
                  <c:v>42397</c:v>
                </c:pt>
                <c:pt idx="1277">
                  <c:v>42398</c:v>
                </c:pt>
                <c:pt idx="1278">
                  <c:v>42401</c:v>
                </c:pt>
                <c:pt idx="1279">
                  <c:v>42402</c:v>
                </c:pt>
                <c:pt idx="1280">
                  <c:v>42403</c:v>
                </c:pt>
                <c:pt idx="1281">
                  <c:v>42404</c:v>
                </c:pt>
                <c:pt idx="1282">
                  <c:v>42405</c:v>
                </c:pt>
                <c:pt idx="1283">
                  <c:v>42410</c:v>
                </c:pt>
                <c:pt idx="1284">
                  <c:v>42411</c:v>
                </c:pt>
                <c:pt idx="1285">
                  <c:v>42412</c:v>
                </c:pt>
                <c:pt idx="1286">
                  <c:v>42415</c:v>
                </c:pt>
                <c:pt idx="1287">
                  <c:v>42416</c:v>
                </c:pt>
                <c:pt idx="1288">
                  <c:v>42417</c:v>
                </c:pt>
                <c:pt idx="1289">
                  <c:v>42418</c:v>
                </c:pt>
                <c:pt idx="1290">
                  <c:v>42419</c:v>
                </c:pt>
                <c:pt idx="1291">
                  <c:v>42422</c:v>
                </c:pt>
                <c:pt idx="1292">
                  <c:v>42423</c:v>
                </c:pt>
                <c:pt idx="1293">
                  <c:v>42424</c:v>
                </c:pt>
                <c:pt idx="1294">
                  <c:v>42425</c:v>
                </c:pt>
                <c:pt idx="1295">
                  <c:v>42426</c:v>
                </c:pt>
                <c:pt idx="1296">
                  <c:v>42429</c:v>
                </c:pt>
                <c:pt idx="1297">
                  <c:v>42430</c:v>
                </c:pt>
                <c:pt idx="1298">
                  <c:v>42431</c:v>
                </c:pt>
                <c:pt idx="1299">
                  <c:v>42432</c:v>
                </c:pt>
                <c:pt idx="1300">
                  <c:v>42433</c:v>
                </c:pt>
                <c:pt idx="1301">
                  <c:v>42436</c:v>
                </c:pt>
                <c:pt idx="1302">
                  <c:v>42437</c:v>
                </c:pt>
                <c:pt idx="1303">
                  <c:v>42438</c:v>
                </c:pt>
                <c:pt idx="1304">
                  <c:v>42439</c:v>
                </c:pt>
                <c:pt idx="1305">
                  <c:v>42440</c:v>
                </c:pt>
                <c:pt idx="1306">
                  <c:v>42443</c:v>
                </c:pt>
                <c:pt idx="1307">
                  <c:v>42444</c:v>
                </c:pt>
                <c:pt idx="1308">
                  <c:v>42445</c:v>
                </c:pt>
                <c:pt idx="1309">
                  <c:v>42446</c:v>
                </c:pt>
                <c:pt idx="1310">
                  <c:v>42447</c:v>
                </c:pt>
                <c:pt idx="1311">
                  <c:v>42450</c:v>
                </c:pt>
                <c:pt idx="1312">
                  <c:v>42451</c:v>
                </c:pt>
                <c:pt idx="1313">
                  <c:v>42452</c:v>
                </c:pt>
                <c:pt idx="1314">
                  <c:v>42453</c:v>
                </c:pt>
                <c:pt idx="1315">
                  <c:v>42457</c:v>
                </c:pt>
                <c:pt idx="1316">
                  <c:v>42458</c:v>
                </c:pt>
                <c:pt idx="1317">
                  <c:v>42459</c:v>
                </c:pt>
                <c:pt idx="1318">
                  <c:v>42460</c:v>
                </c:pt>
                <c:pt idx="1319">
                  <c:v>42461</c:v>
                </c:pt>
                <c:pt idx="1320">
                  <c:v>42464</c:v>
                </c:pt>
                <c:pt idx="1321">
                  <c:v>42465</c:v>
                </c:pt>
                <c:pt idx="1322">
                  <c:v>42466</c:v>
                </c:pt>
                <c:pt idx="1323">
                  <c:v>42467</c:v>
                </c:pt>
                <c:pt idx="1324">
                  <c:v>42468</c:v>
                </c:pt>
                <c:pt idx="1325">
                  <c:v>42471</c:v>
                </c:pt>
                <c:pt idx="1326">
                  <c:v>42472</c:v>
                </c:pt>
                <c:pt idx="1327">
                  <c:v>42473</c:v>
                </c:pt>
                <c:pt idx="1328">
                  <c:v>42474</c:v>
                </c:pt>
                <c:pt idx="1329">
                  <c:v>42475</c:v>
                </c:pt>
                <c:pt idx="1330">
                  <c:v>42478</c:v>
                </c:pt>
                <c:pt idx="1331">
                  <c:v>42479</c:v>
                </c:pt>
                <c:pt idx="1332">
                  <c:v>42480</c:v>
                </c:pt>
                <c:pt idx="1333">
                  <c:v>42482</c:v>
                </c:pt>
                <c:pt idx="1334">
                  <c:v>42485</c:v>
                </c:pt>
                <c:pt idx="1335">
                  <c:v>42486</c:v>
                </c:pt>
                <c:pt idx="1336">
                  <c:v>42487</c:v>
                </c:pt>
                <c:pt idx="1337">
                  <c:v>42488</c:v>
                </c:pt>
                <c:pt idx="1338">
                  <c:v>42489</c:v>
                </c:pt>
                <c:pt idx="1339">
                  <c:v>42492</c:v>
                </c:pt>
                <c:pt idx="1340">
                  <c:v>42493</c:v>
                </c:pt>
                <c:pt idx="1341">
                  <c:v>42494</c:v>
                </c:pt>
                <c:pt idx="1342">
                  <c:v>42495</c:v>
                </c:pt>
                <c:pt idx="1343">
                  <c:v>42496</c:v>
                </c:pt>
                <c:pt idx="1344">
                  <c:v>42499</c:v>
                </c:pt>
                <c:pt idx="1345">
                  <c:v>42500</c:v>
                </c:pt>
                <c:pt idx="1346">
                  <c:v>42501</c:v>
                </c:pt>
                <c:pt idx="1347">
                  <c:v>42502</c:v>
                </c:pt>
                <c:pt idx="1348">
                  <c:v>42503</c:v>
                </c:pt>
                <c:pt idx="1349">
                  <c:v>42506</c:v>
                </c:pt>
                <c:pt idx="1350">
                  <c:v>42507</c:v>
                </c:pt>
                <c:pt idx="1351">
                  <c:v>42508</c:v>
                </c:pt>
                <c:pt idx="1352">
                  <c:v>42509</c:v>
                </c:pt>
                <c:pt idx="1353">
                  <c:v>42510</c:v>
                </c:pt>
                <c:pt idx="1354">
                  <c:v>42513</c:v>
                </c:pt>
                <c:pt idx="1355">
                  <c:v>42514</c:v>
                </c:pt>
                <c:pt idx="1356">
                  <c:v>42515</c:v>
                </c:pt>
                <c:pt idx="1357">
                  <c:v>42517</c:v>
                </c:pt>
                <c:pt idx="1358">
                  <c:v>42520</c:v>
                </c:pt>
                <c:pt idx="1359">
                  <c:v>42521</c:v>
                </c:pt>
                <c:pt idx="1360">
                  <c:v>42522</c:v>
                </c:pt>
                <c:pt idx="1361">
                  <c:v>42523</c:v>
                </c:pt>
                <c:pt idx="1362">
                  <c:v>42524</c:v>
                </c:pt>
                <c:pt idx="1363">
                  <c:v>42527</c:v>
                </c:pt>
                <c:pt idx="1364">
                  <c:v>42528</c:v>
                </c:pt>
                <c:pt idx="1365">
                  <c:v>42529</c:v>
                </c:pt>
                <c:pt idx="1366">
                  <c:v>42530</c:v>
                </c:pt>
                <c:pt idx="1367">
                  <c:v>42531</c:v>
                </c:pt>
                <c:pt idx="1368">
                  <c:v>42534</c:v>
                </c:pt>
                <c:pt idx="1369">
                  <c:v>42535</c:v>
                </c:pt>
                <c:pt idx="1370">
                  <c:v>42536</c:v>
                </c:pt>
                <c:pt idx="1371">
                  <c:v>42537</c:v>
                </c:pt>
                <c:pt idx="1372">
                  <c:v>42538</c:v>
                </c:pt>
                <c:pt idx="1373">
                  <c:v>42541</c:v>
                </c:pt>
                <c:pt idx="1374">
                  <c:v>42542</c:v>
                </c:pt>
                <c:pt idx="1375">
                  <c:v>42543</c:v>
                </c:pt>
                <c:pt idx="1376">
                  <c:v>42544</c:v>
                </c:pt>
                <c:pt idx="1377">
                  <c:v>42545</c:v>
                </c:pt>
                <c:pt idx="1378">
                  <c:v>42548</c:v>
                </c:pt>
                <c:pt idx="1379">
                  <c:v>42549</c:v>
                </c:pt>
                <c:pt idx="1380">
                  <c:v>42550</c:v>
                </c:pt>
                <c:pt idx="1381">
                  <c:v>42551</c:v>
                </c:pt>
                <c:pt idx="1382">
                  <c:v>42552</c:v>
                </c:pt>
                <c:pt idx="1383">
                  <c:v>42555</c:v>
                </c:pt>
                <c:pt idx="1384">
                  <c:v>42556</c:v>
                </c:pt>
                <c:pt idx="1385">
                  <c:v>42557</c:v>
                </c:pt>
                <c:pt idx="1386">
                  <c:v>42558</c:v>
                </c:pt>
                <c:pt idx="1387">
                  <c:v>42559</c:v>
                </c:pt>
                <c:pt idx="1388">
                  <c:v>42562</c:v>
                </c:pt>
                <c:pt idx="1389">
                  <c:v>42563</c:v>
                </c:pt>
                <c:pt idx="1390">
                  <c:v>42564</c:v>
                </c:pt>
                <c:pt idx="1391">
                  <c:v>42565</c:v>
                </c:pt>
                <c:pt idx="1392">
                  <c:v>42566</c:v>
                </c:pt>
                <c:pt idx="1393">
                  <c:v>42569</c:v>
                </c:pt>
                <c:pt idx="1394">
                  <c:v>42570</c:v>
                </c:pt>
                <c:pt idx="1395">
                  <c:v>42571</c:v>
                </c:pt>
                <c:pt idx="1396">
                  <c:v>42572</c:v>
                </c:pt>
                <c:pt idx="1397">
                  <c:v>42573</c:v>
                </c:pt>
                <c:pt idx="1398">
                  <c:v>42576</c:v>
                </c:pt>
                <c:pt idx="1399">
                  <c:v>42577</c:v>
                </c:pt>
                <c:pt idx="1400">
                  <c:v>42578</c:v>
                </c:pt>
                <c:pt idx="1401">
                  <c:v>42579</c:v>
                </c:pt>
                <c:pt idx="1402">
                  <c:v>42580</c:v>
                </c:pt>
                <c:pt idx="1403">
                  <c:v>42583</c:v>
                </c:pt>
                <c:pt idx="1404">
                  <c:v>42584</c:v>
                </c:pt>
                <c:pt idx="1405">
                  <c:v>42585</c:v>
                </c:pt>
                <c:pt idx="1406">
                  <c:v>42586</c:v>
                </c:pt>
                <c:pt idx="1407">
                  <c:v>42587</c:v>
                </c:pt>
                <c:pt idx="1408">
                  <c:v>42590</c:v>
                </c:pt>
                <c:pt idx="1409">
                  <c:v>42591</c:v>
                </c:pt>
                <c:pt idx="1410">
                  <c:v>42592</c:v>
                </c:pt>
                <c:pt idx="1411">
                  <c:v>42593</c:v>
                </c:pt>
                <c:pt idx="1412">
                  <c:v>42594</c:v>
                </c:pt>
                <c:pt idx="1413">
                  <c:v>42597</c:v>
                </c:pt>
                <c:pt idx="1414">
                  <c:v>42598</c:v>
                </c:pt>
                <c:pt idx="1415">
                  <c:v>42599</c:v>
                </c:pt>
                <c:pt idx="1416">
                  <c:v>42600</c:v>
                </c:pt>
                <c:pt idx="1417">
                  <c:v>42601</c:v>
                </c:pt>
                <c:pt idx="1418">
                  <c:v>42604</c:v>
                </c:pt>
                <c:pt idx="1419">
                  <c:v>42605</c:v>
                </c:pt>
                <c:pt idx="1420">
                  <c:v>42606</c:v>
                </c:pt>
                <c:pt idx="1421">
                  <c:v>42607</c:v>
                </c:pt>
                <c:pt idx="1422">
                  <c:v>42608</c:v>
                </c:pt>
                <c:pt idx="1423">
                  <c:v>42611</c:v>
                </c:pt>
                <c:pt idx="1424">
                  <c:v>42612</c:v>
                </c:pt>
                <c:pt idx="1425">
                  <c:v>42613</c:v>
                </c:pt>
                <c:pt idx="1426">
                  <c:v>42614</c:v>
                </c:pt>
                <c:pt idx="1427">
                  <c:v>42615</c:v>
                </c:pt>
                <c:pt idx="1428">
                  <c:v>42618</c:v>
                </c:pt>
                <c:pt idx="1429">
                  <c:v>42619</c:v>
                </c:pt>
                <c:pt idx="1430">
                  <c:v>42621</c:v>
                </c:pt>
                <c:pt idx="1431">
                  <c:v>42622</c:v>
                </c:pt>
                <c:pt idx="1432">
                  <c:v>42625</c:v>
                </c:pt>
                <c:pt idx="1433">
                  <c:v>42626</c:v>
                </c:pt>
                <c:pt idx="1434">
                  <c:v>42627</c:v>
                </c:pt>
                <c:pt idx="1435">
                  <c:v>42628</c:v>
                </c:pt>
                <c:pt idx="1436">
                  <c:v>42629</c:v>
                </c:pt>
                <c:pt idx="1437">
                  <c:v>42632</c:v>
                </c:pt>
                <c:pt idx="1438">
                  <c:v>42633</c:v>
                </c:pt>
                <c:pt idx="1439">
                  <c:v>42634</c:v>
                </c:pt>
                <c:pt idx="1440">
                  <c:v>42635</c:v>
                </c:pt>
                <c:pt idx="1441">
                  <c:v>42636</c:v>
                </c:pt>
                <c:pt idx="1442">
                  <c:v>42639</c:v>
                </c:pt>
                <c:pt idx="1443">
                  <c:v>42640</c:v>
                </c:pt>
                <c:pt idx="1444">
                  <c:v>42641</c:v>
                </c:pt>
                <c:pt idx="1445">
                  <c:v>42642</c:v>
                </c:pt>
                <c:pt idx="1446">
                  <c:v>42643</c:v>
                </c:pt>
                <c:pt idx="1447">
                  <c:v>42646</c:v>
                </c:pt>
                <c:pt idx="1448">
                  <c:v>42647</c:v>
                </c:pt>
                <c:pt idx="1449">
                  <c:v>42648</c:v>
                </c:pt>
                <c:pt idx="1450">
                  <c:v>42649</c:v>
                </c:pt>
                <c:pt idx="1451">
                  <c:v>42650</c:v>
                </c:pt>
                <c:pt idx="1452">
                  <c:v>42653</c:v>
                </c:pt>
                <c:pt idx="1453">
                  <c:v>42654</c:v>
                </c:pt>
                <c:pt idx="1454">
                  <c:v>42656</c:v>
                </c:pt>
                <c:pt idx="1455">
                  <c:v>42657</c:v>
                </c:pt>
                <c:pt idx="1456">
                  <c:v>42660</c:v>
                </c:pt>
                <c:pt idx="1457">
                  <c:v>42661</c:v>
                </c:pt>
                <c:pt idx="1458">
                  <c:v>42662</c:v>
                </c:pt>
                <c:pt idx="1459">
                  <c:v>42663</c:v>
                </c:pt>
                <c:pt idx="1460">
                  <c:v>42664</c:v>
                </c:pt>
                <c:pt idx="1461">
                  <c:v>42667</c:v>
                </c:pt>
                <c:pt idx="1462">
                  <c:v>42668</c:v>
                </c:pt>
                <c:pt idx="1463">
                  <c:v>42669</c:v>
                </c:pt>
                <c:pt idx="1464">
                  <c:v>42670</c:v>
                </c:pt>
                <c:pt idx="1465">
                  <c:v>42671</c:v>
                </c:pt>
                <c:pt idx="1466">
                  <c:v>42674</c:v>
                </c:pt>
                <c:pt idx="1467">
                  <c:v>42675</c:v>
                </c:pt>
                <c:pt idx="1468">
                  <c:v>42677</c:v>
                </c:pt>
                <c:pt idx="1469">
                  <c:v>42678</c:v>
                </c:pt>
                <c:pt idx="1470">
                  <c:v>42681</c:v>
                </c:pt>
                <c:pt idx="1471">
                  <c:v>42682</c:v>
                </c:pt>
                <c:pt idx="1472">
                  <c:v>42683</c:v>
                </c:pt>
                <c:pt idx="1473">
                  <c:v>42684</c:v>
                </c:pt>
                <c:pt idx="1474">
                  <c:v>42685</c:v>
                </c:pt>
                <c:pt idx="1475">
                  <c:v>42688</c:v>
                </c:pt>
                <c:pt idx="1476">
                  <c:v>42690</c:v>
                </c:pt>
                <c:pt idx="1477">
                  <c:v>42691</c:v>
                </c:pt>
                <c:pt idx="1478">
                  <c:v>42692</c:v>
                </c:pt>
                <c:pt idx="1479">
                  <c:v>42695</c:v>
                </c:pt>
                <c:pt idx="1480">
                  <c:v>42696</c:v>
                </c:pt>
                <c:pt idx="1481">
                  <c:v>42697</c:v>
                </c:pt>
                <c:pt idx="1482">
                  <c:v>42698</c:v>
                </c:pt>
                <c:pt idx="1483">
                  <c:v>42699</c:v>
                </c:pt>
                <c:pt idx="1484">
                  <c:v>42702</c:v>
                </c:pt>
                <c:pt idx="1485">
                  <c:v>42703</c:v>
                </c:pt>
                <c:pt idx="1486">
                  <c:v>42704</c:v>
                </c:pt>
                <c:pt idx="1487">
                  <c:v>42705</c:v>
                </c:pt>
                <c:pt idx="1488">
                  <c:v>42706</c:v>
                </c:pt>
                <c:pt idx="1489">
                  <c:v>42709</c:v>
                </c:pt>
                <c:pt idx="1490">
                  <c:v>42710</c:v>
                </c:pt>
                <c:pt idx="1491">
                  <c:v>42711</c:v>
                </c:pt>
                <c:pt idx="1492">
                  <c:v>42712</c:v>
                </c:pt>
                <c:pt idx="1493">
                  <c:v>42713</c:v>
                </c:pt>
                <c:pt idx="1494">
                  <c:v>42716</c:v>
                </c:pt>
                <c:pt idx="1495">
                  <c:v>42717</c:v>
                </c:pt>
                <c:pt idx="1496">
                  <c:v>42718</c:v>
                </c:pt>
                <c:pt idx="1497">
                  <c:v>42719</c:v>
                </c:pt>
                <c:pt idx="1498">
                  <c:v>42720</c:v>
                </c:pt>
                <c:pt idx="1499">
                  <c:v>42723</c:v>
                </c:pt>
                <c:pt idx="1500">
                  <c:v>42724</c:v>
                </c:pt>
                <c:pt idx="1501">
                  <c:v>42725</c:v>
                </c:pt>
                <c:pt idx="1502">
                  <c:v>42726</c:v>
                </c:pt>
                <c:pt idx="1503">
                  <c:v>42727</c:v>
                </c:pt>
                <c:pt idx="1504">
                  <c:v>42730</c:v>
                </c:pt>
                <c:pt idx="1505">
                  <c:v>42731</c:v>
                </c:pt>
                <c:pt idx="1506">
                  <c:v>42732</c:v>
                </c:pt>
                <c:pt idx="1507">
                  <c:v>42733</c:v>
                </c:pt>
                <c:pt idx="1508">
                  <c:v>42734</c:v>
                </c:pt>
                <c:pt idx="1509">
                  <c:v>42737</c:v>
                </c:pt>
                <c:pt idx="1510">
                  <c:v>42738</c:v>
                </c:pt>
                <c:pt idx="1511">
                  <c:v>42739</c:v>
                </c:pt>
                <c:pt idx="1512">
                  <c:v>42740</c:v>
                </c:pt>
                <c:pt idx="1513">
                  <c:v>42741</c:v>
                </c:pt>
                <c:pt idx="1514">
                  <c:v>42744</c:v>
                </c:pt>
                <c:pt idx="1515">
                  <c:v>42745</c:v>
                </c:pt>
                <c:pt idx="1516">
                  <c:v>42746</c:v>
                </c:pt>
                <c:pt idx="1517">
                  <c:v>42747</c:v>
                </c:pt>
                <c:pt idx="1518">
                  <c:v>42748</c:v>
                </c:pt>
                <c:pt idx="1519">
                  <c:v>42751</c:v>
                </c:pt>
                <c:pt idx="1520">
                  <c:v>42752</c:v>
                </c:pt>
                <c:pt idx="1521">
                  <c:v>42753</c:v>
                </c:pt>
                <c:pt idx="1522">
                  <c:v>42754</c:v>
                </c:pt>
                <c:pt idx="1523">
                  <c:v>42755</c:v>
                </c:pt>
                <c:pt idx="1524">
                  <c:v>42758</c:v>
                </c:pt>
                <c:pt idx="1525">
                  <c:v>42759</c:v>
                </c:pt>
                <c:pt idx="1526">
                  <c:v>42760</c:v>
                </c:pt>
                <c:pt idx="1527">
                  <c:v>42761</c:v>
                </c:pt>
                <c:pt idx="1528">
                  <c:v>42762</c:v>
                </c:pt>
                <c:pt idx="1529">
                  <c:v>42765</c:v>
                </c:pt>
                <c:pt idx="1530">
                  <c:v>42766</c:v>
                </c:pt>
                <c:pt idx="1531">
                  <c:v>42767</c:v>
                </c:pt>
                <c:pt idx="1532">
                  <c:v>42768</c:v>
                </c:pt>
                <c:pt idx="1533">
                  <c:v>42769</c:v>
                </c:pt>
                <c:pt idx="1534">
                  <c:v>42772</c:v>
                </c:pt>
                <c:pt idx="1535">
                  <c:v>42773</c:v>
                </c:pt>
                <c:pt idx="1536">
                  <c:v>42774</c:v>
                </c:pt>
                <c:pt idx="1537">
                  <c:v>42775</c:v>
                </c:pt>
                <c:pt idx="1538">
                  <c:v>42776</c:v>
                </c:pt>
                <c:pt idx="1539">
                  <c:v>42779</c:v>
                </c:pt>
                <c:pt idx="1540">
                  <c:v>42780</c:v>
                </c:pt>
                <c:pt idx="1541">
                  <c:v>42781</c:v>
                </c:pt>
                <c:pt idx="1542">
                  <c:v>42782</c:v>
                </c:pt>
                <c:pt idx="1543">
                  <c:v>42783</c:v>
                </c:pt>
                <c:pt idx="1544">
                  <c:v>42786</c:v>
                </c:pt>
                <c:pt idx="1545">
                  <c:v>42787</c:v>
                </c:pt>
                <c:pt idx="1546">
                  <c:v>42788</c:v>
                </c:pt>
                <c:pt idx="1547">
                  <c:v>42789</c:v>
                </c:pt>
                <c:pt idx="1548">
                  <c:v>42790</c:v>
                </c:pt>
                <c:pt idx="1549">
                  <c:v>42795</c:v>
                </c:pt>
                <c:pt idx="1550">
                  <c:v>42796</c:v>
                </c:pt>
                <c:pt idx="1551">
                  <c:v>42797</c:v>
                </c:pt>
                <c:pt idx="1552">
                  <c:v>42800</c:v>
                </c:pt>
                <c:pt idx="1553">
                  <c:v>42801</c:v>
                </c:pt>
                <c:pt idx="1554">
                  <c:v>42802</c:v>
                </c:pt>
                <c:pt idx="1555">
                  <c:v>42803</c:v>
                </c:pt>
                <c:pt idx="1556">
                  <c:v>42804</c:v>
                </c:pt>
                <c:pt idx="1557">
                  <c:v>42807</c:v>
                </c:pt>
                <c:pt idx="1558">
                  <c:v>42808</c:v>
                </c:pt>
                <c:pt idx="1559">
                  <c:v>42809</c:v>
                </c:pt>
                <c:pt idx="1560">
                  <c:v>42810</c:v>
                </c:pt>
                <c:pt idx="1561">
                  <c:v>42811</c:v>
                </c:pt>
                <c:pt idx="1562">
                  <c:v>42814</c:v>
                </c:pt>
                <c:pt idx="1563">
                  <c:v>42815</c:v>
                </c:pt>
                <c:pt idx="1564">
                  <c:v>42816</c:v>
                </c:pt>
                <c:pt idx="1565">
                  <c:v>42817</c:v>
                </c:pt>
                <c:pt idx="1566">
                  <c:v>42818</c:v>
                </c:pt>
                <c:pt idx="1567">
                  <c:v>42821</c:v>
                </c:pt>
                <c:pt idx="1568">
                  <c:v>42822</c:v>
                </c:pt>
                <c:pt idx="1569">
                  <c:v>42823</c:v>
                </c:pt>
                <c:pt idx="1570">
                  <c:v>42824</c:v>
                </c:pt>
                <c:pt idx="1571">
                  <c:v>42825</c:v>
                </c:pt>
                <c:pt idx="1572">
                  <c:v>42828</c:v>
                </c:pt>
                <c:pt idx="1573">
                  <c:v>42829</c:v>
                </c:pt>
                <c:pt idx="1574">
                  <c:v>42830</c:v>
                </c:pt>
                <c:pt idx="1575">
                  <c:v>42831</c:v>
                </c:pt>
                <c:pt idx="1576">
                  <c:v>42832</c:v>
                </c:pt>
                <c:pt idx="1577">
                  <c:v>42835</c:v>
                </c:pt>
                <c:pt idx="1578">
                  <c:v>42836</c:v>
                </c:pt>
                <c:pt idx="1579">
                  <c:v>42837</c:v>
                </c:pt>
                <c:pt idx="1580">
                  <c:v>42838</c:v>
                </c:pt>
                <c:pt idx="1581">
                  <c:v>42842</c:v>
                </c:pt>
                <c:pt idx="1582">
                  <c:v>42843</c:v>
                </c:pt>
                <c:pt idx="1583">
                  <c:v>42844</c:v>
                </c:pt>
                <c:pt idx="1584">
                  <c:v>42845</c:v>
                </c:pt>
                <c:pt idx="1585">
                  <c:v>42849</c:v>
                </c:pt>
                <c:pt idx="1586">
                  <c:v>42850</c:v>
                </c:pt>
                <c:pt idx="1587">
                  <c:v>42851</c:v>
                </c:pt>
                <c:pt idx="1588">
                  <c:v>42852</c:v>
                </c:pt>
                <c:pt idx="1589">
                  <c:v>42853</c:v>
                </c:pt>
                <c:pt idx="1590">
                  <c:v>42857</c:v>
                </c:pt>
                <c:pt idx="1591">
                  <c:v>42858</c:v>
                </c:pt>
                <c:pt idx="1592">
                  <c:v>42859</c:v>
                </c:pt>
                <c:pt idx="1593">
                  <c:v>42860</c:v>
                </c:pt>
                <c:pt idx="1594">
                  <c:v>42863</c:v>
                </c:pt>
                <c:pt idx="1595">
                  <c:v>42864</c:v>
                </c:pt>
                <c:pt idx="1596">
                  <c:v>42865</c:v>
                </c:pt>
                <c:pt idx="1597">
                  <c:v>42866</c:v>
                </c:pt>
                <c:pt idx="1598">
                  <c:v>42867</c:v>
                </c:pt>
                <c:pt idx="1599">
                  <c:v>42870</c:v>
                </c:pt>
                <c:pt idx="1600">
                  <c:v>42871</c:v>
                </c:pt>
                <c:pt idx="1601">
                  <c:v>42872</c:v>
                </c:pt>
                <c:pt idx="1602">
                  <c:v>42873</c:v>
                </c:pt>
                <c:pt idx="1603">
                  <c:v>42874</c:v>
                </c:pt>
                <c:pt idx="1604">
                  <c:v>42877</c:v>
                </c:pt>
                <c:pt idx="1605">
                  <c:v>42878</c:v>
                </c:pt>
                <c:pt idx="1606">
                  <c:v>42879</c:v>
                </c:pt>
                <c:pt idx="1607">
                  <c:v>42880</c:v>
                </c:pt>
                <c:pt idx="1608">
                  <c:v>42881</c:v>
                </c:pt>
                <c:pt idx="1609">
                  <c:v>42884</c:v>
                </c:pt>
                <c:pt idx="1610">
                  <c:v>42885</c:v>
                </c:pt>
                <c:pt idx="1611">
                  <c:v>42886</c:v>
                </c:pt>
                <c:pt idx="1612">
                  <c:v>42887</c:v>
                </c:pt>
                <c:pt idx="1613">
                  <c:v>42888</c:v>
                </c:pt>
                <c:pt idx="1614">
                  <c:v>42891</c:v>
                </c:pt>
                <c:pt idx="1615">
                  <c:v>42892</c:v>
                </c:pt>
                <c:pt idx="1616">
                  <c:v>42893</c:v>
                </c:pt>
                <c:pt idx="1617">
                  <c:v>42894</c:v>
                </c:pt>
                <c:pt idx="1618">
                  <c:v>42895</c:v>
                </c:pt>
                <c:pt idx="1619">
                  <c:v>42898</c:v>
                </c:pt>
                <c:pt idx="1620">
                  <c:v>42899</c:v>
                </c:pt>
                <c:pt idx="1621">
                  <c:v>42900</c:v>
                </c:pt>
                <c:pt idx="1622">
                  <c:v>42902</c:v>
                </c:pt>
                <c:pt idx="1623">
                  <c:v>42905</c:v>
                </c:pt>
                <c:pt idx="1624">
                  <c:v>42906</c:v>
                </c:pt>
                <c:pt idx="1625">
                  <c:v>42907</c:v>
                </c:pt>
                <c:pt idx="1626">
                  <c:v>42908</c:v>
                </c:pt>
                <c:pt idx="1627">
                  <c:v>42909</c:v>
                </c:pt>
                <c:pt idx="1628">
                  <c:v>42912</c:v>
                </c:pt>
                <c:pt idx="1629">
                  <c:v>42913</c:v>
                </c:pt>
                <c:pt idx="1630">
                  <c:v>42914</c:v>
                </c:pt>
                <c:pt idx="1631">
                  <c:v>42915</c:v>
                </c:pt>
                <c:pt idx="1632">
                  <c:v>42916</c:v>
                </c:pt>
                <c:pt idx="1633">
                  <c:v>42919</c:v>
                </c:pt>
                <c:pt idx="1634">
                  <c:v>42920</c:v>
                </c:pt>
                <c:pt idx="1635">
                  <c:v>42921</c:v>
                </c:pt>
                <c:pt idx="1636">
                  <c:v>42922</c:v>
                </c:pt>
                <c:pt idx="1637">
                  <c:v>42923</c:v>
                </c:pt>
                <c:pt idx="1638">
                  <c:v>42926</c:v>
                </c:pt>
                <c:pt idx="1639">
                  <c:v>42927</c:v>
                </c:pt>
                <c:pt idx="1640">
                  <c:v>42928</c:v>
                </c:pt>
                <c:pt idx="1641">
                  <c:v>42929</c:v>
                </c:pt>
                <c:pt idx="1642">
                  <c:v>42930</c:v>
                </c:pt>
                <c:pt idx="1643">
                  <c:v>42933</c:v>
                </c:pt>
                <c:pt idx="1644">
                  <c:v>42934</c:v>
                </c:pt>
                <c:pt idx="1645">
                  <c:v>42935</c:v>
                </c:pt>
                <c:pt idx="1646">
                  <c:v>42936</c:v>
                </c:pt>
                <c:pt idx="1647">
                  <c:v>42937</c:v>
                </c:pt>
                <c:pt idx="1648">
                  <c:v>42940</c:v>
                </c:pt>
                <c:pt idx="1649">
                  <c:v>42941</c:v>
                </c:pt>
                <c:pt idx="1650">
                  <c:v>42942</c:v>
                </c:pt>
                <c:pt idx="1651">
                  <c:v>42943</c:v>
                </c:pt>
                <c:pt idx="1652">
                  <c:v>42944</c:v>
                </c:pt>
                <c:pt idx="1653">
                  <c:v>42947</c:v>
                </c:pt>
                <c:pt idx="1654">
                  <c:v>42948</c:v>
                </c:pt>
                <c:pt idx="1655">
                  <c:v>42949</c:v>
                </c:pt>
                <c:pt idx="1656">
                  <c:v>42950</c:v>
                </c:pt>
                <c:pt idx="1657">
                  <c:v>42951</c:v>
                </c:pt>
                <c:pt idx="1658">
                  <c:v>42954</c:v>
                </c:pt>
                <c:pt idx="1659">
                  <c:v>42955</c:v>
                </c:pt>
                <c:pt idx="1660">
                  <c:v>42956</c:v>
                </c:pt>
                <c:pt idx="1661">
                  <c:v>42957</c:v>
                </c:pt>
                <c:pt idx="1662">
                  <c:v>42958</c:v>
                </c:pt>
                <c:pt idx="1663">
                  <c:v>42961</c:v>
                </c:pt>
                <c:pt idx="1664">
                  <c:v>42962</c:v>
                </c:pt>
                <c:pt idx="1665">
                  <c:v>42963</c:v>
                </c:pt>
                <c:pt idx="1666">
                  <c:v>42964</c:v>
                </c:pt>
                <c:pt idx="1667">
                  <c:v>42965</c:v>
                </c:pt>
                <c:pt idx="1668">
                  <c:v>42968</c:v>
                </c:pt>
                <c:pt idx="1669">
                  <c:v>42969</c:v>
                </c:pt>
                <c:pt idx="1670">
                  <c:v>42970</c:v>
                </c:pt>
                <c:pt idx="1671">
                  <c:v>42971</c:v>
                </c:pt>
                <c:pt idx="1672">
                  <c:v>42972</c:v>
                </c:pt>
                <c:pt idx="1673">
                  <c:v>42975</c:v>
                </c:pt>
                <c:pt idx="1674">
                  <c:v>42976</c:v>
                </c:pt>
                <c:pt idx="1675">
                  <c:v>42977</c:v>
                </c:pt>
                <c:pt idx="1676">
                  <c:v>42978</c:v>
                </c:pt>
                <c:pt idx="1677">
                  <c:v>42979</c:v>
                </c:pt>
                <c:pt idx="1678">
                  <c:v>42982</c:v>
                </c:pt>
                <c:pt idx="1679">
                  <c:v>42983</c:v>
                </c:pt>
                <c:pt idx="1680">
                  <c:v>42984</c:v>
                </c:pt>
                <c:pt idx="1681">
                  <c:v>42986</c:v>
                </c:pt>
                <c:pt idx="1682">
                  <c:v>42989</c:v>
                </c:pt>
                <c:pt idx="1683">
                  <c:v>42990</c:v>
                </c:pt>
                <c:pt idx="1684">
                  <c:v>42991</c:v>
                </c:pt>
                <c:pt idx="1685">
                  <c:v>42992</c:v>
                </c:pt>
                <c:pt idx="1686">
                  <c:v>42993</c:v>
                </c:pt>
                <c:pt idx="1687">
                  <c:v>42996</c:v>
                </c:pt>
                <c:pt idx="1688">
                  <c:v>42997</c:v>
                </c:pt>
                <c:pt idx="1689">
                  <c:v>42998</c:v>
                </c:pt>
                <c:pt idx="1690">
                  <c:v>42999</c:v>
                </c:pt>
                <c:pt idx="1691">
                  <c:v>43000</c:v>
                </c:pt>
                <c:pt idx="1692">
                  <c:v>43003</c:v>
                </c:pt>
                <c:pt idx="1693">
                  <c:v>43004</c:v>
                </c:pt>
                <c:pt idx="1694">
                  <c:v>43005</c:v>
                </c:pt>
                <c:pt idx="1695">
                  <c:v>43006</c:v>
                </c:pt>
                <c:pt idx="1696">
                  <c:v>43007</c:v>
                </c:pt>
                <c:pt idx="1697">
                  <c:v>43010</c:v>
                </c:pt>
                <c:pt idx="1698">
                  <c:v>43011</c:v>
                </c:pt>
                <c:pt idx="1699">
                  <c:v>43012</c:v>
                </c:pt>
                <c:pt idx="1700">
                  <c:v>43013</c:v>
                </c:pt>
                <c:pt idx="1701">
                  <c:v>43014</c:v>
                </c:pt>
                <c:pt idx="1702">
                  <c:v>43017</c:v>
                </c:pt>
                <c:pt idx="1703">
                  <c:v>43018</c:v>
                </c:pt>
                <c:pt idx="1704">
                  <c:v>43019</c:v>
                </c:pt>
                <c:pt idx="1705">
                  <c:v>43021</c:v>
                </c:pt>
                <c:pt idx="1706">
                  <c:v>43024</c:v>
                </c:pt>
                <c:pt idx="1707">
                  <c:v>43025</c:v>
                </c:pt>
                <c:pt idx="1708">
                  <c:v>43026</c:v>
                </c:pt>
                <c:pt idx="1709">
                  <c:v>43027</c:v>
                </c:pt>
                <c:pt idx="1710">
                  <c:v>43028</c:v>
                </c:pt>
                <c:pt idx="1711">
                  <c:v>43031</c:v>
                </c:pt>
                <c:pt idx="1712">
                  <c:v>43032</c:v>
                </c:pt>
                <c:pt idx="1713">
                  <c:v>43033</c:v>
                </c:pt>
                <c:pt idx="1714">
                  <c:v>43034</c:v>
                </c:pt>
                <c:pt idx="1715">
                  <c:v>43035</c:v>
                </c:pt>
                <c:pt idx="1716">
                  <c:v>43038</c:v>
                </c:pt>
                <c:pt idx="1717">
                  <c:v>43039</c:v>
                </c:pt>
                <c:pt idx="1718">
                  <c:v>43040</c:v>
                </c:pt>
                <c:pt idx="1719">
                  <c:v>43042</c:v>
                </c:pt>
                <c:pt idx="1720">
                  <c:v>43045</c:v>
                </c:pt>
                <c:pt idx="1721">
                  <c:v>43046</c:v>
                </c:pt>
                <c:pt idx="1722">
                  <c:v>43047</c:v>
                </c:pt>
                <c:pt idx="1723">
                  <c:v>43048</c:v>
                </c:pt>
                <c:pt idx="1724">
                  <c:v>43049</c:v>
                </c:pt>
                <c:pt idx="1725">
                  <c:v>43052</c:v>
                </c:pt>
                <c:pt idx="1726">
                  <c:v>43053</c:v>
                </c:pt>
                <c:pt idx="1727">
                  <c:v>43055</c:v>
                </c:pt>
                <c:pt idx="1728">
                  <c:v>43056</c:v>
                </c:pt>
                <c:pt idx="1729">
                  <c:v>43059</c:v>
                </c:pt>
                <c:pt idx="1730">
                  <c:v>43060</c:v>
                </c:pt>
                <c:pt idx="1731">
                  <c:v>43061</c:v>
                </c:pt>
                <c:pt idx="1732">
                  <c:v>43062</c:v>
                </c:pt>
                <c:pt idx="1733">
                  <c:v>43063</c:v>
                </c:pt>
                <c:pt idx="1734">
                  <c:v>43066</c:v>
                </c:pt>
                <c:pt idx="1735">
                  <c:v>43067</c:v>
                </c:pt>
                <c:pt idx="1736">
                  <c:v>43068</c:v>
                </c:pt>
                <c:pt idx="1737">
                  <c:v>43069</c:v>
                </c:pt>
                <c:pt idx="1738">
                  <c:v>43070</c:v>
                </c:pt>
                <c:pt idx="1739">
                  <c:v>43073</c:v>
                </c:pt>
                <c:pt idx="1740">
                  <c:v>43074</c:v>
                </c:pt>
                <c:pt idx="1741">
                  <c:v>43075</c:v>
                </c:pt>
                <c:pt idx="1742">
                  <c:v>43076</c:v>
                </c:pt>
                <c:pt idx="1743">
                  <c:v>43077</c:v>
                </c:pt>
                <c:pt idx="1744">
                  <c:v>43080</c:v>
                </c:pt>
                <c:pt idx="1745">
                  <c:v>43081</c:v>
                </c:pt>
                <c:pt idx="1746">
                  <c:v>43082</c:v>
                </c:pt>
                <c:pt idx="1747">
                  <c:v>43083</c:v>
                </c:pt>
                <c:pt idx="1748">
                  <c:v>43084</c:v>
                </c:pt>
                <c:pt idx="1749">
                  <c:v>43087</c:v>
                </c:pt>
                <c:pt idx="1750">
                  <c:v>43088</c:v>
                </c:pt>
                <c:pt idx="1751">
                  <c:v>43089</c:v>
                </c:pt>
                <c:pt idx="1752">
                  <c:v>43090</c:v>
                </c:pt>
                <c:pt idx="1753">
                  <c:v>43091</c:v>
                </c:pt>
                <c:pt idx="1754">
                  <c:v>43095</c:v>
                </c:pt>
                <c:pt idx="1755">
                  <c:v>43096</c:v>
                </c:pt>
                <c:pt idx="1756">
                  <c:v>43097</c:v>
                </c:pt>
                <c:pt idx="1757">
                  <c:v>43098</c:v>
                </c:pt>
                <c:pt idx="1758">
                  <c:v>43102</c:v>
                </c:pt>
                <c:pt idx="1759">
                  <c:v>43103</c:v>
                </c:pt>
                <c:pt idx="1760">
                  <c:v>43104</c:v>
                </c:pt>
                <c:pt idx="1761">
                  <c:v>43105</c:v>
                </c:pt>
                <c:pt idx="1762">
                  <c:v>43108</c:v>
                </c:pt>
                <c:pt idx="1763">
                  <c:v>43109</c:v>
                </c:pt>
                <c:pt idx="1764">
                  <c:v>43110</c:v>
                </c:pt>
                <c:pt idx="1765">
                  <c:v>43111</c:v>
                </c:pt>
                <c:pt idx="1766">
                  <c:v>43112</c:v>
                </c:pt>
                <c:pt idx="1767">
                  <c:v>43115</c:v>
                </c:pt>
                <c:pt idx="1768">
                  <c:v>43116</c:v>
                </c:pt>
                <c:pt idx="1769">
                  <c:v>43117</c:v>
                </c:pt>
                <c:pt idx="1770">
                  <c:v>43118</c:v>
                </c:pt>
                <c:pt idx="1771">
                  <c:v>43119</c:v>
                </c:pt>
                <c:pt idx="1772">
                  <c:v>43122</c:v>
                </c:pt>
                <c:pt idx="1773">
                  <c:v>43123</c:v>
                </c:pt>
                <c:pt idx="1774">
                  <c:v>43124</c:v>
                </c:pt>
                <c:pt idx="1775">
                  <c:v>43125</c:v>
                </c:pt>
                <c:pt idx="1776">
                  <c:v>43126</c:v>
                </c:pt>
                <c:pt idx="1777">
                  <c:v>43129</c:v>
                </c:pt>
                <c:pt idx="1778">
                  <c:v>43130</c:v>
                </c:pt>
                <c:pt idx="1779">
                  <c:v>43131</c:v>
                </c:pt>
                <c:pt idx="1780">
                  <c:v>43132</c:v>
                </c:pt>
                <c:pt idx="1781">
                  <c:v>43133</c:v>
                </c:pt>
                <c:pt idx="1782">
                  <c:v>43136</c:v>
                </c:pt>
                <c:pt idx="1783">
                  <c:v>43137</c:v>
                </c:pt>
                <c:pt idx="1784">
                  <c:v>43138</c:v>
                </c:pt>
                <c:pt idx="1785">
                  <c:v>43139</c:v>
                </c:pt>
                <c:pt idx="1786">
                  <c:v>43140</c:v>
                </c:pt>
                <c:pt idx="1787">
                  <c:v>43145</c:v>
                </c:pt>
                <c:pt idx="1788">
                  <c:v>43146</c:v>
                </c:pt>
                <c:pt idx="1789">
                  <c:v>43147</c:v>
                </c:pt>
                <c:pt idx="1790">
                  <c:v>43150</c:v>
                </c:pt>
                <c:pt idx="1791">
                  <c:v>43151</c:v>
                </c:pt>
                <c:pt idx="1792">
                  <c:v>43152</c:v>
                </c:pt>
                <c:pt idx="1793">
                  <c:v>43153</c:v>
                </c:pt>
                <c:pt idx="1794">
                  <c:v>43154</c:v>
                </c:pt>
                <c:pt idx="1795">
                  <c:v>43157</c:v>
                </c:pt>
                <c:pt idx="1796">
                  <c:v>43158</c:v>
                </c:pt>
                <c:pt idx="1797">
                  <c:v>43159</c:v>
                </c:pt>
                <c:pt idx="1798">
                  <c:v>43160</c:v>
                </c:pt>
                <c:pt idx="1799">
                  <c:v>43161</c:v>
                </c:pt>
                <c:pt idx="1800">
                  <c:v>43164</c:v>
                </c:pt>
                <c:pt idx="1801">
                  <c:v>43165</c:v>
                </c:pt>
                <c:pt idx="1802">
                  <c:v>43166</c:v>
                </c:pt>
                <c:pt idx="1803">
                  <c:v>43167</c:v>
                </c:pt>
                <c:pt idx="1804">
                  <c:v>43168</c:v>
                </c:pt>
                <c:pt idx="1805">
                  <c:v>43171</c:v>
                </c:pt>
                <c:pt idx="1806">
                  <c:v>43172</c:v>
                </c:pt>
                <c:pt idx="1807">
                  <c:v>43173</c:v>
                </c:pt>
                <c:pt idx="1808">
                  <c:v>43174</c:v>
                </c:pt>
                <c:pt idx="1809">
                  <c:v>43175</c:v>
                </c:pt>
                <c:pt idx="1810">
                  <c:v>43178</c:v>
                </c:pt>
                <c:pt idx="1811">
                  <c:v>43179</c:v>
                </c:pt>
                <c:pt idx="1812">
                  <c:v>43180</c:v>
                </c:pt>
                <c:pt idx="1813">
                  <c:v>43181</c:v>
                </c:pt>
                <c:pt idx="1814">
                  <c:v>43182</c:v>
                </c:pt>
                <c:pt idx="1815">
                  <c:v>43185</c:v>
                </c:pt>
                <c:pt idx="1816">
                  <c:v>43186</c:v>
                </c:pt>
                <c:pt idx="1817">
                  <c:v>43187</c:v>
                </c:pt>
                <c:pt idx="1818">
                  <c:v>43188</c:v>
                </c:pt>
                <c:pt idx="1819">
                  <c:v>43192</c:v>
                </c:pt>
                <c:pt idx="1820">
                  <c:v>43193</c:v>
                </c:pt>
                <c:pt idx="1821">
                  <c:v>43194</c:v>
                </c:pt>
                <c:pt idx="1822">
                  <c:v>43195</c:v>
                </c:pt>
                <c:pt idx="1823">
                  <c:v>43196</c:v>
                </c:pt>
                <c:pt idx="1824">
                  <c:v>43199</c:v>
                </c:pt>
                <c:pt idx="1825">
                  <c:v>43200</c:v>
                </c:pt>
                <c:pt idx="1826">
                  <c:v>43201</c:v>
                </c:pt>
                <c:pt idx="1827">
                  <c:v>43202</c:v>
                </c:pt>
                <c:pt idx="1828">
                  <c:v>43203</c:v>
                </c:pt>
                <c:pt idx="1829">
                  <c:v>43206</c:v>
                </c:pt>
                <c:pt idx="1830">
                  <c:v>43207</c:v>
                </c:pt>
                <c:pt idx="1831">
                  <c:v>43208</c:v>
                </c:pt>
                <c:pt idx="1832">
                  <c:v>43209</c:v>
                </c:pt>
                <c:pt idx="1833">
                  <c:v>43210</c:v>
                </c:pt>
                <c:pt idx="1834">
                  <c:v>43213</c:v>
                </c:pt>
                <c:pt idx="1835">
                  <c:v>43214</c:v>
                </c:pt>
                <c:pt idx="1836">
                  <c:v>43215</c:v>
                </c:pt>
                <c:pt idx="1837">
                  <c:v>43216</c:v>
                </c:pt>
                <c:pt idx="1838">
                  <c:v>43217</c:v>
                </c:pt>
                <c:pt idx="1839">
                  <c:v>43220</c:v>
                </c:pt>
                <c:pt idx="1840">
                  <c:v>43222</c:v>
                </c:pt>
                <c:pt idx="1841">
                  <c:v>43223</c:v>
                </c:pt>
                <c:pt idx="1842">
                  <c:v>43224</c:v>
                </c:pt>
                <c:pt idx="1843">
                  <c:v>43227</c:v>
                </c:pt>
                <c:pt idx="1844">
                  <c:v>43228</c:v>
                </c:pt>
                <c:pt idx="1845">
                  <c:v>43229</c:v>
                </c:pt>
                <c:pt idx="1846">
                  <c:v>43230</c:v>
                </c:pt>
                <c:pt idx="1847">
                  <c:v>43231</c:v>
                </c:pt>
                <c:pt idx="1848">
                  <c:v>43234</c:v>
                </c:pt>
                <c:pt idx="1849">
                  <c:v>43235</c:v>
                </c:pt>
                <c:pt idx="1850">
                  <c:v>43236</c:v>
                </c:pt>
                <c:pt idx="1851">
                  <c:v>43237</c:v>
                </c:pt>
                <c:pt idx="1852">
                  <c:v>43238</c:v>
                </c:pt>
                <c:pt idx="1853">
                  <c:v>43241</c:v>
                </c:pt>
                <c:pt idx="1854">
                  <c:v>43242</c:v>
                </c:pt>
                <c:pt idx="1855">
                  <c:v>43243</c:v>
                </c:pt>
                <c:pt idx="1856">
                  <c:v>43244</c:v>
                </c:pt>
                <c:pt idx="1857">
                  <c:v>43245</c:v>
                </c:pt>
                <c:pt idx="1858">
                  <c:v>43248</c:v>
                </c:pt>
                <c:pt idx="1859">
                  <c:v>43249</c:v>
                </c:pt>
                <c:pt idx="1860">
                  <c:v>43250</c:v>
                </c:pt>
                <c:pt idx="1861">
                  <c:v>43252</c:v>
                </c:pt>
                <c:pt idx="1862">
                  <c:v>43255</c:v>
                </c:pt>
                <c:pt idx="1863">
                  <c:v>43256</c:v>
                </c:pt>
                <c:pt idx="1864">
                  <c:v>43257</c:v>
                </c:pt>
                <c:pt idx="1865">
                  <c:v>43258</c:v>
                </c:pt>
                <c:pt idx="1866">
                  <c:v>43259</c:v>
                </c:pt>
                <c:pt idx="1867">
                  <c:v>43262</c:v>
                </c:pt>
                <c:pt idx="1868">
                  <c:v>43263</c:v>
                </c:pt>
                <c:pt idx="1869">
                  <c:v>43264</c:v>
                </c:pt>
                <c:pt idx="1870">
                  <c:v>43265</c:v>
                </c:pt>
                <c:pt idx="1871">
                  <c:v>43266</c:v>
                </c:pt>
                <c:pt idx="1872">
                  <c:v>43269</c:v>
                </c:pt>
                <c:pt idx="1873">
                  <c:v>43270</c:v>
                </c:pt>
                <c:pt idx="1874">
                  <c:v>43271</c:v>
                </c:pt>
                <c:pt idx="1875">
                  <c:v>43272</c:v>
                </c:pt>
                <c:pt idx="1876">
                  <c:v>43273</c:v>
                </c:pt>
                <c:pt idx="1877">
                  <c:v>43276</c:v>
                </c:pt>
                <c:pt idx="1878">
                  <c:v>43277</c:v>
                </c:pt>
                <c:pt idx="1879">
                  <c:v>43278</c:v>
                </c:pt>
                <c:pt idx="1880">
                  <c:v>43279</c:v>
                </c:pt>
                <c:pt idx="1881">
                  <c:v>43280</c:v>
                </c:pt>
                <c:pt idx="1882">
                  <c:v>43283</c:v>
                </c:pt>
                <c:pt idx="1883">
                  <c:v>43284</c:v>
                </c:pt>
                <c:pt idx="1884">
                  <c:v>43285</c:v>
                </c:pt>
                <c:pt idx="1885">
                  <c:v>43286</c:v>
                </c:pt>
                <c:pt idx="1886">
                  <c:v>43287</c:v>
                </c:pt>
                <c:pt idx="1887">
                  <c:v>43290</c:v>
                </c:pt>
                <c:pt idx="1888">
                  <c:v>43291</c:v>
                </c:pt>
                <c:pt idx="1889">
                  <c:v>43292</c:v>
                </c:pt>
                <c:pt idx="1890">
                  <c:v>43293</c:v>
                </c:pt>
                <c:pt idx="1891">
                  <c:v>43294</c:v>
                </c:pt>
                <c:pt idx="1892">
                  <c:v>43297</c:v>
                </c:pt>
                <c:pt idx="1893">
                  <c:v>43298</c:v>
                </c:pt>
                <c:pt idx="1894">
                  <c:v>43299</c:v>
                </c:pt>
                <c:pt idx="1895">
                  <c:v>43300</c:v>
                </c:pt>
                <c:pt idx="1896">
                  <c:v>43301</c:v>
                </c:pt>
                <c:pt idx="1897">
                  <c:v>43304</c:v>
                </c:pt>
                <c:pt idx="1898">
                  <c:v>43305</c:v>
                </c:pt>
                <c:pt idx="1899">
                  <c:v>43306</c:v>
                </c:pt>
                <c:pt idx="1900">
                  <c:v>43307</c:v>
                </c:pt>
                <c:pt idx="1901">
                  <c:v>43308</c:v>
                </c:pt>
                <c:pt idx="1902">
                  <c:v>43311</c:v>
                </c:pt>
                <c:pt idx="1903">
                  <c:v>43312</c:v>
                </c:pt>
                <c:pt idx="1904">
                  <c:v>43313</c:v>
                </c:pt>
                <c:pt idx="1905">
                  <c:v>43314</c:v>
                </c:pt>
                <c:pt idx="1906">
                  <c:v>43315</c:v>
                </c:pt>
                <c:pt idx="1907">
                  <c:v>43318</c:v>
                </c:pt>
                <c:pt idx="1908">
                  <c:v>43319</c:v>
                </c:pt>
                <c:pt idx="1909">
                  <c:v>43320</c:v>
                </c:pt>
                <c:pt idx="1910">
                  <c:v>43321</c:v>
                </c:pt>
                <c:pt idx="1911">
                  <c:v>43322</c:v>
                </c:pt>
                <c:pt idx="1912">
                  <c:v>43325</c:v>
                </c:pt>
                <c:pt idx="1913">
                  <c:v>43326</c:v>
                </c:pt>
                <c:pt idx="1914">
                  <c:v>43327</c:v>
                </c:pt>
                <c:pt idx="1915">
                  <c:v>43328</c:v>
                </c:pt>
                <c:pt idx="1916">
                  <c:v>43329</c:v>
                </c:pt>
                <c:pt idx="1917">
                  <c:v>43332</c:v>
                </c:pt>
                <c:pt idx="1918">
                  <c:v>43333</c:v>
                </c:pt>
                <c:pt idx="1919">
                  <c:v>43334</c:v>
                </c:pt>
                <c:pt idx="1920">
                  <c:v>43335</c:v>
                </c:pt>
                <c:pt idx="1921">
                  <c:v>43336</c:v>
                </c:pt>
                <c:pt idx="1922">
                  <c:v>43339</c:v>
                </c:pt>
                <c:pt idx="1923">
                  <c:v>43340</c:v>
                </c:pt>
                <c:pt idx="1924">
                  <c:v>43341</c:v>
                </c:pt>
                <c:pt idx="1925">
                  <c:v>43342</c:v>
                </c:pt>
                <c:pt idx="1926">
                  <c:v>43343</c:v>
                </c:pt>
                <c:pt idx="1927">
                  <c:v>43346</c:v>
                </c:pt>
                <c:pt idx="1928">
                  <c:v>43347</c:v>
                </c:pt>
                <c:pt idx="1929">
                  <c:v>43348</c:v>
                </c:pt>
                <c:pt idx="1930">
                  <c:v>43349</c:v>
                </c:pt>
                <c:pt idx="1931">
                  <c:v>43353</c:v>
                </c:pt>
                <c:pt idx="1932">
                  <c:v>43354</c:v>
                </c:pt>
                <c:pt idx="1933">
                  <c:v>43355</c:v>
                </c:pt>
                <c:pt idx="1934">
                  <c:v>43356</c:v>
                </c:pt>
                <c:pt idx="1935">
                  <c:v>43357</c:v>
                </c:pt>
                <c:pt idx="1936">
                  <c:v>43360</c:v>
                </c:pt>
                <c:pt idx="1937">
                  <c:v>43361</c:v>
                </c:pt>
                <c:pt idx="1938">
                  <c:v>43362</c:v>
                </c:pt>
                <c:pt idx="1939">
                  <c:v>43363</c:v>
                </c:pt>
                <c:pt idx="1940">
                  <c:v>43364</c:v>
                </c:pt>
                <c:pt idx="1941">
                  <c:v>43367</c:v>
                </c:pt>
                <c:pt idx="1942">
                  <c:v>43368</c:v>
                </c:pt>
                <c:pt idx="1943">
                  <c:v>43369</c:v>
                </c:pt>
                <c:pt idx="1944">
                  <c:v>43370</c:v>
                </c:pt>
                <c:pt idx="1945">
                  <c:v>43371</c:v>
                </c:pt>
                <c:pt idx="1946">
                  <c:v>43374</c:v>
                </c:pt>
                <c:pt idx="1947">
                  <c:v>43375</c:v>
                </c:pt>
                <c:pt idx="1948">
                  <c:v>43376</c:v>
                </c:pt>
                <c:pt idx="1949">
                  <c:v>43377</c:v>
                </c:pt>
                <c:pt idx="1950">
                  <c:v>43378</c:v>
                </c:pt>
                <c:pt idx="1951">
                  <c:v>43381</c:v>
                </c:pt>
                <c:pt idx="1952">
                  <c:v>43382</c:v>
                </c:pt>
                <c:pt idx="1953">
                  <c:v>43383</c:v>
                </c:pt>
                <c:pt idx="1954">
                  <c:v>43384</c:v>
                </c:pt>
                <c:pt idx="1955">
                  <c:v>43388</c:v>
                </c:pt>
                <c:pt idx="1956">
                  <c:v>43389</c:v>
                </c:pt>
                <c:pt idx="1957">
                  <c:v>43390</c:v>
                </c:pt>
                <c:pt idx="1958">
                  <c:v>43391</c:v>
                </c:pt>
                <c:pt idx="1959">
                  <c:v>43392</c:v>
                </c:pt>
                <c:pt idx="1960">
                  <c:v>43395</c:v>
                </c:pt>
                <c:pt idx="1961">
                  <c:v>43396</c:v>
                </c:pt>
                <c:pt idx="1962">
                  <c:v>43397</c:v>
                </c:pt>
                <c:pt idx="1963">
                  <c:v>43398</c:v>
                </c:pt>
                <c:pt idx="1964">
                  <c:v>43399</c:v>
                </c:pt>
                <c:pt idx="1965">
                  <c:v>43402</c:v>
                </c:pt>
                <c:pt idx="1966">
                  <c:v>43403</c:v>
                </c:pt>
                <c:pt idx="1967">
                  <c:v>43404</c:v>
                </c:pt>
                <c:pt idx="1968">
                  <c:v>43405</c:v>
                </c:pt>
                <c:pt idx="1969">
                  <c:v>43409</c:v>
                </c:pt>
                <c:pt idx="1970">
                  <c:v>43410</c:v>
                </c:pt>
                <c:pt idx="1971">
                  <c:v>43411</c:v>
                </c:pt>
                <c:pt idx="1972">
                  <c:v>43412</c:v>
                </c:pt>
                <c:pt idx="1973">
                  <c:v>43413</c:v>
                </c:pt>
                <c:pt idx="1974">
                  <c:v>43416</c:v>
                </c:pt>
                <c:pt idx="1975">
                  <c:v>43417</c:v>
                </c:pt>
                <c:pt idx="1976">
                  <c:v>43418</c:v>
                </c:pt>
                <c:pt idx="1977">
                  <c:v>43420</c:v>
                </c:pt>
                <c:pt idx="1978">
                  <c:v>43423</c:v>
                </c:pt>
                <c:pt idx="1979">
                  <c:v>43424</c:v>
                </c:pt>
                <c:pt idx="1980">
                  <c:v>43425</c:v>
                </c:pt>
                <c:pt idx="1981">
                  <c:v>43426</c:v>
                </c:pt>
                <c:pt idx="1982">
                  <c:v>43427</c:v>
                </c:pt>
                <c:pt idx="1983">
                  <c:v>43430</c:v>
                </c:pt>
                <c:pt idx="1984">
                  <c:v>43431</c:v>
                </c:pt>
                <c:pt idx="1985">
                  <c:v>43432</c:v>
                </c:pt>
                <c:pt idx="1986">
                  <c:v>43433</c:v>
                </c:pt>
                <c:pt idx="1987">
                  <c:v>43434</c:v>
                </c:pt>
                <c:pt idx="1988">
                  <c:v>43437</c:v>
                </c:pt>
                <c:pt idx="1989">
                  <c:v>43438</c:v>
                </c:pt>
                <c:pt idx="1990">
                  <c:v>43439</c:v>
                </c:pt>
                <c:pt idx="1991">
                  <c:v>43440</c:v>
                </c:pt>
                <c:pt idx="1992">
                  <c:v>43441</c:v>
                </c:pt>
                <c:pt idx="1993">
                  <c:v>43444</c:v>
                </c:pt>
                <c:pt idx="1994">
                  <c:v>43445</c:v>
                </c:pt>
                <c:pt idx="1995">
                  <c:v>43446</c:v>
                </c:pt>
                <c:pt idx="1996">
                  <c:v>43447</c:v>
                </c:pt>
                <c:pt idx="1997">
                  <c:v>43448</c:v>
                </c:pt>
                <c:pt idx="1998">
                  <c:v>43451</c:v>
                </c:pt>
                <c:pt idx="1999">
                  <c:v>43452</c:v>
                </c:pt>
                <c:pt idx="2000">
                  <c:v>43453</c:v>
                </c:pt>
                <c:pt idx="2001">
                  <c:v>43454</c:v>
                </c:pt>
                <c:pt idx="2002">
                  <c:v>43455</c:v>
                </c:pt>
                <c:pt idx="2003">
                  <c:v>43458</c:v>
                </c:pt>
                <c:pt idx="2004">
                  <c:v>43460</c:v>
                </c:pt>
                <c:pt idx="2005">
                  <c:v>43461</c:v>
                </c:pt>
                <c:pt idx="2006">
                  <c:v>43462</c:v>
                </c:pt>
                <c:pt idx="2007">
                  <c:v>43465</c:v>
                </c:pt>
                <c:pt idx="2008">
                  <c:v>43467</c:v>
                </c:pt>
                <c:pt idx="2009">
                  <c:v>43468</c:v>
                </c:pt>
                <c:pt idx="2010">
                  <c:v>43469</c:v>
                </c:pt>
                <c:pt idx="2011">
                  <c:v>43472</c:v>
                </c:pt>
                <c:pt idx="2012">
                  <c:v>43473</c:v>
                </c:pt>
                <c:pt idx="2013">
                  <c:v>43474</c:v>
                </c:pt>
                <c:pt idx="2014">
                  <c:v>43475</c:v>
                </c:pt>
                <c:pt idx="2015">
                  <c:v>43476</c:v>
                </c:pt>
                <c:pt idx="2016">
                  <c:v>43479</c:v>
                </c:pt>
                <c:pt idx="2017">
                  <c:v>43480</c:v>
                </c:pt>
                <c:pt idx="2018">
                  <c:v>43481</c:v>
                </c:pt>
                <c:pt idx="2019">
                  <c:v>43482</c:v>
                </c:pt>
                <c:pt idx="2020">
                  <c:v>43483</c:v>
                </c:pt>
                <c:pt idx="2021">
                  <c:v>43486</c:v>
                </c:pt>
                <c:pt idx="2022">
                  <c:v>43487</c:v>
                </c:pt>
                <c:pt idx="2023">
                  <c:v>43488</c:v>
                </c:pt>
                <c:pt idx="2024">
                  <c:v>43489</c:v>
                </c:pt>
                <c:pt idx="2025">
                  <c:v>43490</c:v>
                </c:pt>
                <c:pt idx="2026">
                  <c:v>43493</c:v>
                </c:pt>
                <c:pt idx="2027">
                  <c:v>43494</c:v>
                </c:pt>
                <c:pt idx="2028">
                  <c:v>43495</c:v>
                </c:pt>
                <c:pt idx="2029">
                  <c:v>43496</c:v>
                </c:pt>
                <c:pt idx="2030">
                  <c:v>43497</c:v>
                </c:pt>
                <c:pt idx="2031">
                  <c:v>43500</c:v>
                </c:pt>
                <c:pt idx="2032">
                  <c:v>43501</c:v>
                </c:pt>
                <c:pt idx="2033">
                  <c:v>43502</c:v>
                </c:pt>
                <c:pt idx="2034">
                  <c:v>43503</c:v>
                </c:pt>
                <c:pt idx="2035">
                  <c:v>43504</c:v>
                </c:pt>
                <c:pt idx="2036">
                  <c:v>43507</c:v>
                </c:pt>
                <c:pt idx="2037">
                  <c:v>43508</c:v>
                </c:pt>
                <c:pt idx="2038">
                  <c:v>43509</c:v>
                </c:pt>
                <c:pt idx="2039">
                  <c:v>43510</c:v>
                </c:pt>
                <c:pt idx="2040">
                  <c:v>43511</c:v>
                </c:pt>
                <c:pt idx="2041">
                  <c:v>43514</c:v>
                </c:pt>
                <c:pt idx="2042">
                  <c:v>43515</c:v>
                </c:pt>
                <c:pt idx="2043">
                  <c:v>43516</c:v>
                </c:pt>
                <c:pt idx="2044">
                  <c:v>43517</c:v>
                </c:pt>
                <c:pt idx="2045">
                  <c:v>43518</c:v>
                </c:pt>
                <c:pt idx="2046">
                  <c:v>43521</c:v>
                </c:pt>
                <c:pt idx="2047">
                  <c:v>43522</c:v>
                </c:pt>
                <c:pt idx="2048">
                  <c:v>43523</c:v>
                </c:pt>
                <c:pt idx="2049">
                  <c:v>43524</c:v>
                </c:pt>
                <c:pt idx="2050">
                  <c:v>43525</c:v>
                </c:pt>
                <c:pt idx="2051">
                  <c:v>43530</c:v>
                </c:pt>
                <c:pt idx="2052">
                  <c:v>43531</c:v>
                </c:pt>
              </c:numCache>
            </c:numRef>
          </c:cat>
          <c:val>
            <c:numRef>
              <c:f>'DILMA TAXAS'!$H$2:$H$2054</c:f>
              <c:numCache>
                <c:formatCode>#,##0.00%</c:formatCode>
                <c:ptCount val="2053"/>
                <c:pt idx="0">
                  <c:v>5.6407999999999993E-2</c:v>
                </c:pt>
                <c:pt idx="1">
                  <c:v>5.6801999999999998E-2</c:v>
                </c:pt>
                <c:pt idx="2">
                  <c:v>5.7137E-2</c:v>
                </c:pt>
                <c:pt idx="3">
                  <c:v>5.7522000000000004E-2</c:v>
                </c:pt>
                <c:pt idx="4">
                  <c:v>5.8348000000000004E-2</c:v>
                </c:pt>
                <c:pt idx="5">
                  <c:v>5.8902000000000003E-2</c:v>
                </c:pt>
                <c:pt idx="6">
                  <c:v>5.8417000000000004E-2</c:v>
                </c:pt>
                <c:pt idx="7">
                  <c:v>5.8223000000000004E-2</c:v>
                </c:pt>
                <c:pt idx="8">
                  <c:v>5.7914E-2</c:v>
                </c:pt>
                <c:pt idx="9">
                  <c:v>5.7743999999999997E-2</c:v>
                </c:pt>
                <c:pt idx="10">
                  <c:v>5.7628000000000006E-2</c:v>
                </c:pt>
                <c:pt idx="11">
                  <c:v>5.7470999999999994E-2</c:v>
                </c:pt>
                <c:pt idx="12">
                  <c:v>5.7465000000000002E-2</c:v>
                </c:pt>
                <c:pt idx="13">
                  <c:v>5.7506000000000002E-2</c:v>
                </c:pt>
                <c:pt idx="14">
                  <c:v>5.7515999999999998E-2</c:v>
                </c:pt>
                <c:pt idx="15">
                  <c:v>5.8002000000000005E-2</c:v>
                </c:pt>
                <c:pt idx="16">
                  <c:v>5.8002000000000005E-2</c:v>
                </c:pt>
                <c:pt idx="17">
                  <c:v>5.8122E-2</c:v>
                </c:pt>
                <c:pt idx="18">
                  <c:v>5.8262000000000001E-2</c:v>
                </c:pt>
                <c:pt idx="19">
                  <c:v>5.8380000000000001E-2</c:v>
                </c:pt>
                <c:pt idx="20">
                  <c:v>5.8452000000000004E-2</c:v>
                </c:pt>
                <c:pt idx="21">
                  <c:v>5.8297999999999996E-2</c:v>
                </c:pt>
                <c:pt idx="22">
                  <c:v>5.8159000000000002E-2</c:v>
                </c:pt>
                <c:pt idx="23">
                  <c:v>5.8476999999999994E-2</c:v>
                </c:pt>
                <c:pt idx="24">
                  <c:v>5.8971000000000003E-2</c:v>
                </c:pt>
                <c:pt idx="25">
                  <c:v>5.9099000000000006E-2</c:v>
                </c:pt>
                <c:pt idx="26">
                  <c:v>5.8506000000000002E-2</c:v>
                </c:pt>
                <c:pt idx="27">
                  <c:v>5.8501999999999998E-2</c:v>
                </c:pt>
                <c:pt idx="28">
                  <c:v>5.8800999999999999E-2</c:v>
                </c:pt>
                <c:pt idx="29">
                  <c:v>5.8951999999999997E-2</c:v>
                </c:pt>
                <c:pt idx="30">
                  <c:v>5.9137000000000002E-2</c:v>
                </c:pt>
                <c:pt idx="31">
                  <c:v>5.9299999999999999E-2</c:v>
                </c:pt>
                <c:pt idx="32">
                  <c:v>5.9013000000000003E-2</c:v>
                </c:pt>
                <c:pt idx="33">
                  <c:v>5.9003E-2</c:v>
                </c:pt>
                <c:pt idx="34">
                  <c:v>5.9015000000000005E-2</c:v>
                </c:pt>
                <c:pt idx="35">
                  <c:v>5.9410999999999999E-2</c:v>
                </c:pt>
                <c:pt idx="36">
                  <c:v>5.9569999999999998E-2</c:v>
                </c:pt>
                <c:pt idx="37">
                  <c:v>5.9600999999999994E-2</c:v>
                </c:pt>
                <c:pt idx="38">
                  <c:v>5.9734999999999996E-2</c:v>
                </c:pt>
                <c:pt idx="39">
                  <c:v>5.9652000000000004E-2</c:v>
                </c:pt>
                <c:pt idx="40">
                  <c:v>5.9588000000000002E-2</c:v>
                </c:pt>
                <c:pt idx="41">
                  <c:v>5.9598000000000005E-2</c:v>
                </c:pt>
                <c:pt idx="42">
                  <c:v>5.9602000000000002E-2</c:v>
                </c:pt>
                <c:pt idx="43">
                  <c:v>5.9763999999999998E-2</c:v>
                </c:pt>
                <c:pt idx="44">
                  <c:v>5.9724000000000006E-2</c:v>
                </c:pt>
                <c:pt idx="45">
                  <c:v>5.9699999999999996E-2</c:v>
                </c:pt>
                <c:pt idx="46">
                  <c:v>5.9362000000000005E-2</c:v>
                </c:pt>
                <c:pt idx="47">
                  <c:v>5.9241000000000002E-2</c:v>
                </c:pt>
                <c:pt idx="48">
                  <c:v>5.9705000000000001E-2</c:v>
                </c:pt>
                <c:pt idx="49">
                  <c:v>5.9896999999999999E-2</c:v>
                </c:pt>
                <c:pt idx="50">
                  <c:v>5.9911000000000006E-2</c:v>
                </c:pt>
                <c:pt idx="51">
                  <c:v>5.9907000000000002E-2</c:v>
                </c:pt>
                <c:pt idx="52">
                  <c:v>5.9802000000000001E-2</c:v>
                </c:pt>
                <c:pt idx="53">
                  <c:v>5.9783999999999997E-2</c:v>
                </c:pt>
                <c:pt idx="54">
                  <c:v>5.9623000000000002E-2</c:v>
                </c:pt>
                <c:pt idx="55">
                  <c:v>5.9470000000000002E-2</c:v>
                </c:pt>
                <c:pt idx="56">
                  <c:v>5.9625000000000004E-2</c:v>
                </c:pt>
                <c:pt idx="57">
                  <c:v>5.9653999999999999E-2</c:v>
                </c:pt>
                <c:pt idx="58">
                  <c:v>5.9619999999999999E-2</c:v>
                </c:pt>
                <c:pt idx="59">
                  <c:v>5.9790999999999997E-2</c:v>
                </c:pt>
                <c:pt idx="60">
                  <c:v>5.9518000000000001E-2</c:v>
                </c:pt>
                <c:pt idx="61">
                  <c:v>5.9401000000000002E-2</c:v>
                </c:pt>
                <c:pt idx="62">
                  <c:v>5.9276999999999996E-2</c:v>
                </c:pt>
                <c:pt idx="63">
                  <c:v>5.9290000000000002E-2</c:v>
                </c:pt>
                <c:pt idx="64">
                  <c:v>5.9672000000000003E-2</c:v>
                </c:pt>
                <c:pt idx="65">
                  <c:v>5.9699999999999996E-2</c:v>
                </c:pt>
                <c:pt idx="66">
                  <c:v>5.9791999999999998E-2</c:v>
                </c:pt>
                <c:pt idx="67">
                  <c:v>5.9898E-2</c:v>
                </c:pt>
                <c:pt idx="68">
                  <c:v>6.0166000000000004E-2</c:v>
                </c:pt>
                <c:pt idx="69">
                  <c:v>6.0095999999999997E-2</c:v>
                </c:pt>
                <c:pt idx="70">
                  <c:v>6.0092E-2</c:v>
                </c:pt>
                <c:pt idx="71">
                  <c:v>6.0075999999999997E-2</c:v>
                </c:pt>
                <c:pt idx="72">
                  <c:v>6.0010000000000001E-2</c:v>
                </c:pt>
                <c:pt idx="73">
                  <c:v>6.0090999999999999E-2</c:v>
                </c:pt>
                <c:pt idx="74">
                  <c:v>6.0096999999999998E-2</c:v>
                </c:pt>
                <c:pt idx="75">
                  <c:v>6.0100000000000001E-2</c:v>
                </c:pt>
                <c:pt idx="76">
                  <c:v>6.0471000000000004E-2</c:v>
                </c:pt>
                <c:pt idx="77">
                  <c:v>6.0389999999999999E-2</c:v>
                </c:pt>
                <c:pt idx="78">
                  <c:v>6.0298999999999998E-2</c:v>
                </c:pt>
                <c:pt idx="79">
                  <c:v>6.0174999999999999E-2</c:v>
                </c:pt>
                <c:pt idx="80">
                  <c:v>6.0125999999999999E-2</c:v>
                </c:pt>
                <c:pt idx="81">
                  <c:v>5.9874999999999998E-2</c:v>
                </c:pt>
                <c:pt idx="82">
                  <c:v>5.9711999999999994E-2</c:v>
                </c:pt>
                <c:pt idx="83">
                  <c:v>5.9589999999999997E-2</c:v>
                </c:pt>
                <c:pt idx="84">
                  <c:v>5.9473000000000005E-2</c:v>
                </c:pt>
                <c:pt idx="85">
                  <c:v>5.9607E-2</c:v>
                </c:pt>
                <c:pt idx="86">
                  <c:v>5.9587000000000001E-2</c:v>
                </c:pt>
                <c:pt idx="87">
                  <c:v>5.9596000000000003E-2</c:v>
                </c:pt>
                <c:pt idx="88">
                  <c:v>5.9593999999999994E-2</c:v>
                </c:pt>
                <c:pt idx="89">
                  <c:v>5.9524000000000001E-2</c:v>
                </c:pt>
                <c:pt idx="90">
                  <c:v>5.9242999999999997E-2</c:v>
                </c:pt>
                <c:pt idx="91">
                  <c:v>5.8761000000000001E-2</c:v>
                </c:pt>
                <c:pt idx="92">
                  <c:v>5.8535000000000004E-2</c:v>
                </c:pt>
                <c:pt idx="93">
                  <c:v>5.8343999999999993E-2</c:v>
                </c:pt>
                <c:pt idx="94">
                  <c:v>5.8011E-2</c:v>
                </c:pt>
                <c:pt idx="95">
                  <c:v>5.8287000000000005E-2</c:v>
                </c:pt>
                <c:pt idx="96">
                  <c:v>5.8400000000000001E-2</c:v>
                </c:pt>
                <c:pt idx="97">
                  <c:v>5.8596000000000002E-2</c:v>
                </c:pt>
                <c:pt idx="98">
                  <c:v>5.8636999999999995E-2</c:v>
                </c:pt>
                <c:pt idx="99">
                  <c:v>5.8617999999999996E-2</c:v>
                </c:pt>
                <c:pt idx="100">
                  <c:v>5.8720000000000001E-2</c:v>
                </c:pt>
                <c:pt idx="101">
                  <c:v>5.8814000000000005E-2</c:v>
                </c:pt>
                <c:pt idx="102">
                  <c:v>5.9160000000000004E-2</c:v>
                </c:pt>
                <c:pt idx="103">
                  <c:v>5.9237999999999999E-2</c:v>
                </c:pt>
                <c:pt idx="104">
                  <c:v>5.9500999999999998E-2</c:v>
                </c:pt>
                <c:pt idx="105">
                  <c:v>5.9660000000000005E-2</c:v>
                </c:pt>
                <c:pt idx="106">
                  <c:v>5.9805000000000004E-2</c:v>
                </c:pt>
                <c:pt idx="107">
                  <c:v>5.9695999999999999E-2</c:v>
                </c:pt>
                <c:pt idx="108">
                  <c:v>5.9401999999999996E-2</c:v>
                </c:pt>
                <c:pt idx="109">
                  <c:v>5.9210000000000006E-2</c:v>
                </c:pt>
                <c:pt idx="110">
                  <c:v>5.9073000000000001E-2</c:v>
                </c:pt>
                <c:pt idx="111">
                  <c:v>5.9005999999999996E-2</c:v>
                </c:pt>
                <c:pt idx="112">
                  <c:v>5.9173999999999997E-2</c:v>
                </c:pt>
                <c:pt idx="113">
                  <c:v>5.9131000000000003E-2</c:v>
                </c:pt>
                <c:pt idx="114">
                  <c:v>5.9170999999999994E-2</c:v>
                </c:pt>
                <c:pt idx="115">
                  <c:v>5.9168000000000005E-2</c:v>
                </c:pt>
                <c:pt idx="116">
                  <c:v>5.9248000000000002E-2</c:v>
                </c:pt>
                <c:pt idx="117">
                  <c:v>5.9322E-2</c:v>
                </c:pt>
                <c:pt idx="118">
                  <c:v>5.9406999999999995E-2</c:v>
                </c:pt>
                <c:pt idx="119">
                  <c:v>5.9519999999999997E-2</c:v>
                </c:pt>
                <c:pt idx="120">
                  <c:v>5.9846000000000003E-2</c:v>
                </c:pt>
                <c:pt idx="121">
                  <c:v>6.0208000000000005E-2</c:v>
                </c:pt>
                <c:pt idx="122">
                  <c:v>6.0309000000000001E-2</c:v>
                </c:pt>
                <c:pt idx="123">
                  <c:v>6.0492999999999998E-2</c:v>
                </c:pt>
                <c:pt idx="124">
                  <c:v>6.0415000000000003E-2</c:v>
                </c:pt>
                <c:pt idx="125">
                  <c:v>6.0354999999999999E-2</c:v>
                </c:pt>
                <c:pt idx="126">
                  <c:v>6.0484000000000003E-2</c:v>
                </c:pt>
                <c:pt idx="127">
                  <c:v>6.0490000000000002E-2</c:v>
                </c:pt>
                <c:pt idx="128">
                  <c:v>6.0724E-2</c:v>
                </c:pt>
                <c:pt idx="129">
                  <c:v>6.0759000000000001E-2</c:v>
                </c:pt>
                <c:pt idx="130">
                  <c:v>6.1133E-2</c:v>
                </c:pt>
                <c:pt idx="131">
                  <c:v>6.1187999999999999E-2</c:v>
                </c:pt>
                <c:pt idx="132">
                  <c:v>6.1195000000000006E-2</c:v>
                </c:pt>
                <c:pt idx="133">
                  <c:v>6.1192000000000003E-2</c:v>
                </c:pt>
                <c:pt idx="134">
                  <c:v>6.1155000000000001E-2</c:v>
                </c:pt>
                <c:pt idx="135">
                  <c:v>6.1024000000000002E-2</c:v>
                </c:pt>
                <c:pt idx="136">
                  <c:v>6.1057E-2</c:v>
                </c:pt>
                <c:pt idx="137">
                  <c:v>6.1121000000000002E-2</c:v>
                </c:pt>
                <c:pt idx="138">
                  <c:v>6.1079999999999995E-2</c:v>
                </c:pt>
                <c:pt idx="139">
                  <c:v>6.1050000000000007E-2</c:v>
                </c:pt>
                <c:pt idx="140">
                  <c:v>6.1123999999999998E-2</c:v>
                </c:pt>
                <c:pt idx="141">
                  <c:v>6.1030000000000001E-2</c:v>
                </c:pt>
                <c:pt idx="142">
                  <c:v>6.1018999999999997E-2</c:v>
                </c:pt>
                <c:pt idx="143">
                  <c:v>6.1001E-2</c:v>
                </c:pt>
                <c:pt idx="144">
                  <c:v>6.1020999999999999E-2</c:v>
                </c:pt>
                <c:pt idx="145">
                  <c:v>6.1280000000000001E-2</c:v>
                </c:pt>
                <c:pt idx="146">
                  <c:v>6.1323999999999997E-2</c:v>
                </c:pt>
                <c:pt idx="147">
                  <c:v>6.1391999999999995E-2</c:v>
                </c:pt>
                <c:pt idx="148">
                  <c:v>6.1588000000000004E-2</c:v>
                </c:pt>
                <c:pt idx="149">
                  <c:v>6.1817999999999998E-2</c:v>
                </c:pt>
                <c:pt idx="150">
                  <c:v>6.1795999999999997E-2</c:v>
                </c:pt>
                <c:pt idx="151">
                  <c:v>6.1807000000000001E-2</c:v>
                </c:pt>
                <c:pt idx="152">
                  <c:v>6.1872999999999997E-2</c:v>
                </c:pt>
                <c:pt idx="153">
                  <c:v>6.2073999999999997E-2</c:v>
                </c:pt>
                <c:pt idx="154">
                  <c:v>6.1816000000000003E-2</c:v>
                </c:pt>
                <c:pt idx="155">
                  <c:v>6.1367999999999999E-2</c:v>
                </c:pt>
                <c:pt idx="156">
                  <c:v>6.0776000000000004E-2</c:v>
                </c:pt>
                <c:pt idx="157">
                  <c:v>6.0265000000000006E-2</c:v>
                </c:pt>
                <c:pt idx="158">
                  <c:v>5.9488000000000006E-2</c:v>
                </c:pt>
                <c:pt idx="159">
                  <c:v>5.9008999999999999E-2</c:v>
                </c:pt>
                <c:pt idx="160">
                  <c:v>5.9017E-2</c:v>
                </c:pt>
                <c:pt idx="161">
                  <c:v>5.8742999999999997E-2</c:v>
                </c:pt>
                <c:pt idx="162">
                  <c:v>5.8541999999999997E-2</c:v>
                </c:pt>
                <c:pt idx="163">
                  <c:v>5.8346000000000002E-2</c:v>
                </c:pt>
                <c:pt idx="164">
                  <c:v>5.7502000000000004E-2</c:v>
                </c:pt>
                <c:pt idx="165">
                  <c:v>5.6115999999999999E-2</c:v>
                </c:pt>
                <c:pt idx="166">
                  <c:v>5.6604999999999996E-2</c:v>
                </c:pt>
                <c:pt idx="167">
                  <c:v>5.6620999999999998E-2</c:v>
                </c:pt>
                <c:pt idx="168">
                  <c:v>5.5035999999999995E-2</c:v>
                </c:pt>
                <c:pt idx="169">
                  <c:v>5.6034E-2</c:v>
                </c:pt>
                <c:pt idx="170">
                  <c:v>5.5957E-2</c:v>
                </c:pt>
                <c:pt idx="171">
                  <c:v>5.5982000000000004E-2</c:v>
                </c:pt>
                <c:pt idx="172">
                  <c:v>5.6479000000000001E-2</c:v>
                </c:pt>
                <c:pt idx="173">
                  <c:v>5.6184000000000005E-2</c:v>
                </c:pt>
                <c:pt idx="174">
                  <c:v>5.6087999999999999E-2</c:v>
                </c:pt>
                <c:pt idx="175">
                  <c:v>5.6359000000000006E-2</c:v>
                </c:pt>
                <c:pt idx="176">
                  <c:v>5.6565999999999998E-2</c:v>
                </c:pt>
                <c:pt idx="177">
                  <c:v>5.6565000000000004E-2</c:v>
                </c:pt>
                <c:pt idx="178">
                  <c:v>5.6575E-2</c:v>
                </c:pt>
                <c:pt idx="179">
                  <c:v>5.679E-2</c:v>
                </c:pt>
                <c:pt idx="180">
                  <c:v>5.7320000000000003E-2</c:v>
                </c:pt>
                <c:pt idx="181">
                  <c:v>5.8304000000000002E-2</c:v>
                </c:pt>
                <c:pt idx="182">
                  <c:v>5.9089999999999997E-2</c:v>
                </c:pt>
                <c:pt idx="183">
                  <c:v>5.8949999999999995E-2</c:v>
                </c:pt>
                <c:pt idx="184">
                  <c:v>5.8643000000000001E-2</c:v>
                </c:pt>
                <c:pt idx="185">
                  <c:v>5.8802E-2</c:v>
                </c:pt>
                <c:pt idx="186">
                  <c:v>5.8422000000000002E-2</c:v>
                </c:pt>
                <c:pt idx="187">
                  <c:v>5.8354999999999997E-2</c:v>
                </c:pt>
                <c:pt idx="188">
                  <c:v>5.7739000000000006E-2</c:v>
                </c:pt>
                <c:pt idx="189">
                  <c:v>5.7074E-2</c:v>
                </c:pt>
                <c:pt idx="190">
                  <c:v>5.6882999999999996E-2</c:v>
                </c:pt>
                <c:pt idx="191">
                  <c:v>5.6675000000000003E-2</c:v>
                </c:pt>
                <c:pt idx="192">
                  <c:v>5.679E-2</c:v>
                </c:pt>
                <c:pt idx="193">
                  <c:v>5.6425999999999997E-2</c:v>
                </c:pt>
                <c:pt idx="194">
                  <c:v>5.6304E-2</c:v>
                </c:pt>
                <c:pt idx="195">
                  <c:v>5.6003999999999998E-2</c:v>
                </c:pt>
                <c:pt idx="196">
                  <c:v>5.5940999999999998E-2</c:v>
                </c:pt>
                <c:pt idx="197">
                  <c:v>5.6174999999999996E-2</c:v>
                </c:pt>
                <c:pt idx="198">
                  <c:v>5.6469999999999999E-2</c:v>
                </c:pt>
                <c:pt idx="199">
                  <c:v>5.6422999999999994E-2</c:v>
                </c:pt>
                <c:pt idx="200">
                  <c:v>5.6505E-2</c:v>
                </c:pt>
                <c:pt idx="201">
                  <c:v>5.7473000000000003E-2</c:v>
                </c:pt>
                <c:pt idx="202">
                  <c:v>5.7271000000000002E-2</c:v>
                </c:pt>
                <c:pt idx="203">
                  <c:v>5.7413999999999993E-2</c:v>
                </c:pt>
                <c:pt idx="204">
                  <c:v>5.7515000000000004E-2</c:v>
                </c:pt>
                <c:pt idx="205">
                  <c:v>5.7298000000000002E-2</c:v>
                </c:pt>
                <c:pt idx="206">
                  <c:v>5.7197999999999999E-2</c:v>
                </c:pt>
                <c:pt idx="207">
                  <c:v>5.6807999999999997E-2</c:v>
                </c:pt>
                <c:pt idx="208">
                  <c:v>5.6410999999999996E-2</c:v>
                </c:pt>
                <c:pt idx="209">
                  <c:v>5.6590000000000001E-2</c:v>
                </c:pt>
                <c:pt idx="210">
                  <c:v>5.6592999999999997E-2</c:v>
                </c:pt>
                <c:pt idx="211">
                  <c:v>5.6689999999999997E-2</c:v>
                </c:pt>
                <c:pt idx="212">
                  <c:v>5.6725000000000005E-2</c:v>
                </c:pt>
                <c:pt idx="213">
                  <c:v>5.6607999999999999E-2</c:v>
                </c:pt>
                <c:pt idx="214">
                  <c:v>5.5907999999999999E-2</c:v>
                </c:pt>
                <c:pt idx="215">
                  <c:v>5.6002000000000003E-2</c:v>
                </c:pt>
                <c:pt idx="216">
                  <c:v>5.5715000000000001E-2</c:v>
                </c:pt>
                <c:pt idx="217">
                  <c:v>5.561E-2</c:v>
                </c:pt>
                <c:pt idx="218">
                  <c:v>5.5343999999999997E-2</c:v>
                </c:pt>
                <c:pt idx="219">
                  <c:v>5.5300000000000002E-2</c:v>
                </c:pt>
                <c:pt idx="220">
                  <c:v>5.5240999999999998E-2</c:v>
                </c:pt>
                <c:pt idx="221">
                  <c:v>5.5407000000000005E-2</c:v>
                </c:pt>
                <c:pt idx="222">
                  <c:v>5.5510000000000004E-2</c:v>
                </c:pt>
                <c:pt idx="223">
                  <c:v>5.5685000000000005E-2</c:v>
                </c:pt>
                <c:pt idx="224">
                  <c:v>5.5807000000000002E-2</c:v>
                </c:pt>
                <c:pt idx="225">
                  <c:v>5.5694999999999995E-2</c:v>
                </c:pt>
                <c:pt idx="226">
                  <c:v>5.5698999999999999E-2</c:v>
                </c:pt>
                <c:pt idx="227">
                  <c:v>5.5522000000000002E-2</c:v>
                </c:pt>
                <c:pt idx="228">
                  <c:v>5.5082000000000006E-2</c:v>
                </c:pt>
                <c:pt idx="229">
                  <c:v>5.5384999999999997E-2</c:v>
                </c:pt>
                <c:pt idx="230">
                  <c:v>5.5406000000000004E-2</c:v>
                </c:pt>
                <c:pt idx="231">
                  <c:v>5.5683999999999997E-2</c:v>
                </c:pt>
                <c:pt idx="232">
                  <c:v>5.5541E-2</c:v>
                </c:pt>
                <c:pt idx="233">
                  <c:v>5.5023000000000002E-2</c:v>
                </c:pt>
                <c:pt idx="234">
                  <c:v>5.5087000000000004E-2</c:v>
                </c:pt>
                <c:pt idx="235">
                  <c:v>5.4846000000000006E-2</c:v>
                </c:pt>
                <c:pt idx="236">
                  <c:v>5.4684999999999997E-2</c:v>
                </c:pt>
                <c:pt idx="237">
                  <c:v>5.4703999999999996E-2</c:v>
                </c:pt>
                <c:pt idx="238">
                  <c:v>5.4909999999999994E-2</c:v>
                </c:pt>
                <c:pt idx="239">
                  <c:v>5.5143999999999999E-2</c:v>
                </c:pt>
                <c:pt idx="240">
                  <c:v>5.5300000000000002E-2</c:v>
                </c:pt>
                <c:pt idx="241">
                  <c:v>5.5391000000000003E-2</c:v>
                </c:pt>
                <c:pt idx="242">
                  <c:v>5.5199999999999999E-2</c:v>
                </c:pt>
                <c:pt idx="243">
                  <c:v>5.4931000000000001E-2</c:v>
                </c:pt>
                <c:pt idx="244">
                  <c:v>5.5438000000000001E-2</c:v>
                </c:pt>
                <c:pt idx="245">
                  <c:v>5.5666E-2</c:v>
                </c:pt>
                <c:pt idx="246">
                  <c:v>5.5875000000000001E-2</c:v>
                </c:pt>
                <c:pt idx="247">
                  <c:v>5.5605000000000002E-2</c:v>
                </c:pt>
                <c:pt idx="248">
                  <c:v>5.5601999999999999E-2</c:v>
                </c:pt>
                <c:pt idx="249">
                  <c:v>5.5274999999999998E-2</c:v>
                </c:pt>
                <c:pt idx="250">
                  <c:v>5.5274999999999998E-2</c:v>
                </c:pt>
                <c:pt idx="251">
                  <c:v>5.4960000000000002E-2</c:v>
                </c:pt>
                <c:pt idx="252">
                  <c:v>5.4916E-2</c:v>
                </c:pt>
                <c:pt idx="253">
                  <c:v>5.5409E-2</c:v>
                </c:pt>
                <c:pt idx="254">
                  <c:v>5.5736000000000001E-2</c:v>
                </c:pt>
                <c:pt idx="255">
                  <c:v>5.5597000000000001E-2</c:v>
                </c:pt>
                <c:pt idx="256">
                  <c:v>5.5852000000000006E-2</c:v>
                </c:pt>
                <c:pt idx="257">
                  <c:v>5.5689000000000002E-2</c:v>
                </c:pt>
                <c:pt idx="258">
                  <c:v>5.5689999999999996E-2</c:v>
                </c:pt>
                <c:pt idx="259">
                  <c:v>5.5957999999999994E-2</c:v>
                </c:pt>
                <c:pt idx="260">
                  <c:v>5.5812E-2</c:v>
                </c:pt>
                <c:pt idx="261">
                  <c:v>5.5608000000000005E-2</c:v>
                </c:pt>
                <c:pt idx="262">
                  <c:v>5.5729000000000001E-2</c:v>
                </c:pt>
                <c:pt idx="263">
                  <c:v>5.5500000000000001E-2</c:v>
                </c:pt>
                <c:pt idx="264">
                  <c:v>5.5411999999999996E-2</c:v>
                </c:pt>
                <c:pt idx="265">
                  <c:v>5.4851999999999998E-2</c:v>
                </c:pt>
                <c:pt idx="266">
                  <c:v>5.5132E-2</c:v>
                </c:pt>
                <c:pt idx="267">
                  <c:v>5.5121999999999997E-2</c:v>
                </c:pt>
                <c:pt idx="268">
                  <c:v>5.5121999999999997E-2</c:v>
                </c:pt>
                <c:pt idx="269">
                  <c:v>5.4809999999999998E-2</c:v>
                </c:pt>
                <c:pt idx="270">
                  <c:v>5.4649999999999997E-2</c:v>
                </c:pt>
                <c:pt idx="271">
                  <c:v>5.4592000000000002E-2</c:v>
                </c:pt>
                <c:pt idx="272">
                  <c:v>5.5087999999999998E-2</c:v>
                </c:pt>
                <c:pt idx="273">
                  <c:v>5.5498000000000006E-2</c:v>
                </c:pt>
                <c:pt idx="274">
                  <c:v>5.5975000000000004E-2</c:v>
                </c:pt>
                <c:pt idx="275">
                  <c:v>5.6170999999999999E-2</c:v>
                </c:pt>
                <c:pt idx="276">
                  <c:v>5.6444000000000001E-2</c:v>
                </c:pt>
                <c:pt idx="277">
                  <c:v>5.5990000000000005E-2</c:v>
                </c:pt>
                <c:pt idx="278">
                  <c:v>5.5702000000000002E-2</c:v>
                </c:pt>
                <c:pt idx="279">
                  <c:v>5.5140000000000002E-2</c:v>
                </c:pt>
                <c:pt idx="280">
                  <c:v>5.4695000000000001E-2</c:v>
                </c:pt>
                <c:pt idx="281">
                  <c:v>5.4504999999999998E-2</c:v>
                </c:pt>
                <c:pt idx="282">
                  <c:v>5.4006999999999999E-2</c:v>
                </c:pt>
                <c:pt idx="283">
                  <c:v>5.3906999999999997E-2</c:v>
                </c:pt>
                <c:pt idx="284">
                  <c:v>5.3670999999999996E-2</c:v>
                </c:pt>
                <c:pt idx="285">
                  <c:v>5.3307E-2</c:v>
                </c:pt>
                <c:pt idx="286">
                  <c:v>5.3301000000000001E-2</c:v>
                </c:pt>
                <c:pt idx="287">
                  <c:v>5.3318999999999998E-2</c:v>
                </c:pt>
                <c:pt idx="288">
                  <c:v>5.3688E-2</c:v>
                </c:pt>
                <c:pt idx="289">
                  <c:v>5.3960000000000001E-2</c:v>
                </c:pt>
                <c:pt idx="290">
                  <c:v>5.3716999999999994E-2</c:v>
                </c:pt>
                <c:pt idx="291">
                  <c:v>5.3699999999999998E-2</c:v>
                </c:pt>
                <c:pt idx="292">
                  <c:v>5.3800000000000001E-2</c:v>
                </c:pt>
                <c:pt idx="293">
                  <c:v>5.3600000000000002E-2</c:v>
                </c:pt>
                <c:pt idx="294">
                  <c:v>5.3499999999999999E-2</c:v>
                </c:pt>
                <c:pt idx="295">
                  <c:v>5.3399999999999996E-2</c:v>
                </c:pt>
                <c:pt idx="296">
                  <c:v>5.3301999999999995E-2</c:v>
                </c:pt>
                <c:pt idx="297">
                  <c:v>5.2666000000000004E-2</c:v>
                </c:pt>
                <c:pt idx="298">
                  <c:v>5.2218999999999995E-2</c:v>
                </c:pt>
                <c:pt idx="299">
                  <c:v>5.2309000000000001E-2</c:v>
                </c:pt>
                <c:pt idx="300">
                  <c:v>5.2499999999999998E-2</c:v>
                </c:pt>
                <c:pt idx="301">
                  <c:v>5.2946E-2</c:v>
                </c:pt>
                <c:pt idx="302">
                  <c:v>5.2255000000000003E-2</c:v>
                </c:pt>
                <c:pt idx="303">
                  <c:v>5.2400000000000002E-2</c:v>
                </c:pt>
                <c:pt idx="304">
                  <c:v>5.2781000000000002E-2</c:v>
                </c:pt>
                <c:pt idx="305">
                  <c:v>5.2756999999999998E-2</c:v>
                </c:pt>
                <c:pt idx="306">
                  <c:v>5.2603999999999998E-2</c:v>
                </c:pt>
                <c:pt idx="307">
                  <c:v>5.2595999999999997E-2</c:v>
                </c:pt>
                <c:pt idx="308">
                  <c:v>5.2493999999999999E-2</c:v>
                </c:pt>
                <c:pt idx="309">
                  <c:v>5.2496000000000001E-2</c:v>
                </c:pt>
                <c:pt idx="310">
                  <c:v>5.2221999999999998E-2</c:v>
                </c:pt>
                <c:pt idx="311">
                  <c:v>5.2148E-2</c:v>
                </c:pt>
                <c:pt idx="312">
                  <c:v>5.2305000000000004E-2</c:v>
                </c:pt>
                <c:pt idx="313">
                  <c:v>5.2396000000000005E-2</c:v>
                </c:pt>
                <c:pt idx="314">
                  <c:v>5.2356E-2</c:v>
                </c:pt>
                <c:pt idx="315">
                  <c:v>5.2977999999999997E-2</c:v>
                </c:pt>
                <c:pt idx="316">
                  <c:v>5.2949999999999997E-2</c:v>
                </c:pt>
                <c:pt idx="317">
                  <c:v>5.2828999999999994E-2</c:v>
                </c:pt>
                <c:pt idx="318">
                  <c:v>5.2358000000000002E-2</c:v>
                </c:pt>
                <c:pt idx="319">
                  <c:v>5.1505000000000002E-2</c:v>
                </c:pt>
                <c:pt idx="320">
                  <c:v>5.1227999999999996E-2</c:v>
                </c:pt>
                <c:pt idx="321">
                  <c:v>5.0694999999999997E-2</c:v>
                </c:pt>
                <c:pt idx="322">
                  <c:v>5.0386E-2</c:v>
                </c:pt>
                <c:pt idx="323">
                  <c:v>5.0187000000000002E-2</c:v>
                </c:pt>
                <c:pt idx="324">
                  <c:v>4.9801000000000005E-2</c:v>
                </c:pt>
                <c:pt idx="325">
                  <c:v>4.965E-2</c:v>
                </c:pt>
                <c:pt idx="326">
                  <c:v>4.8818E-2</c:v>
                </c:pt>
                <c:pt idx="327">
                  <c:v>4.8505E-2</c:v>
                </c:pt>
                <c:pt idx="328">
                  <c:v>4.8430999999999995E-2</c:v>
                </c:pt>
                <c:pt idx="329">
                  <c:v>4.7515000000000002E-2</c:v>
                </c:pt>
                <c:pt idx="330">
                  <c:v>4.7001000000000001E-2</c:v>
                </c:pt>
                <c:pt idx="331">
                  <c:v>4.7077999999999995E-2</c:v>
                </c:pt>
                <c:pt idx="332">
                  <c:v>4.6898000000000002E-2</c:v>
                </c:pt>
                <c:pt idx="333">
                  <c:v>4.7119999999999995E-2</c:v>
                </c:pt>
                <c:pt idx="334">
                  <c:v>4.5961999999999996E-2</c:v>
                </c:pt>
                <c:pt idx="335">
                  <c:v>4.5796000000000003E-2</c:v>
                </c:pt>
                <c:pt idx="336">
                  <c:v>4.3326000000000003E-2</c:v>
                </c:pt>
                <c:pt idx="337">
                  <c:v>4.1044999999999998E-2</c:v>
                </c:pt>
                <c:pt idx="338">
                  <c:v>4.3259999999999993E-2</c:v>
                </c:pt>
                <c:pt idx="339">
                  <c:v>4.5190000000000001E-2</c:v>
                </c:pt>
                <c:pt idx="340">
                  <c:v>4.2790999999999996E-2</c:v>
                </c:pt>
                <c:pt idx="341">
                  <c:v>4.3022999999999999E-2</c:v>
                </c:pt>
                <c:pt idx="342">
                  <c:v>4.3175999999999999E-2</c:v>
                </c:pt>
                <c:pt idx="343">
                  <c:v>4.3193999999999996E-2</c:v>
                </c:pt>
                <c:pt idx="344">
                  <c:v>4.2888000000000003E-2</c:v>
                </c:pt>
                <c:pt idx="345">
                  <c:v>4.2169999999999999E-2</c:v>
                </c:pt>
                <c:pt idx="346">
                  <c:v>4.1689999999999998E-2</c:v>
                </c:pt>
                <c:pt idx="347">
                  <c:v>4.2327000000000004E-2</c:v>
                </c:pt>
                <c:pt idx="348">
                  <c:v>4.5092E-2</c:v>
                </c:pt>
                <c:pt idx="349">
                  <c:v>4.4428999999999996E-2</c:v>
                </c:pt>
                <c:pt idx="350">
                  <c:v>4.5659999999999999E-2</c:v>
                </c:pt>
                <c:pt idx="351">
                  <c:v>4.4763000000000004E-2</c:v>
                </c:pt>
                <c:pt idx="352">
                  <c:v>4.4257999999999999E-2</c:v>
                </c:pt>
                <c:pt idx="353">
                  <c:v>4.4005999999999997E-2</c:v>
                </c:pt>
                <c:pt idx="354">
                  <c:v>4.4364999999999995E-2</c:v>
                </c:pt>
                <c:pt idx="355">
                  <c:v>4.5251E-2</c:v>
                </c:pt>
                <c:pt idx="356">
                  <c:v>4.6344999999999997E-2</c:v>
                </c:pt>
                <c:pt idx="357">
                  <c:v>4.9166999999999995E-2</c:v>
                </c:pt>
                <c:pt idx="358">
                  <c:v>4.8701000000000001E-2</c:v>
                </c:pt>
                <c:pt idx="359">
                  <c:v>4.8125000000000001E-2</c:v>
                </c:pt>
                <c:pt idx="360">
                  <c:v>4.7043000000000001E-2</c:v>
                </c:pt>
                <c:pt idx="361">
                  <c:v>4.8490999999999999E-2</c:v>
                </c:pt>
                <c:pt idx="362">
                  <c:v>4.8349999999999997E-2</c:v>
                </c:pt>
                <c:pt idx="363">
                  <c:v>4.8076000000000001E-2</c:v>
                </c:pt>
                <c:pt idx="364">
                  <c:v>4.7992999999999994E-2</c:v>
                </c:pt>
                <c:pt idx="365">
                  <c:v>4.9311999999999995E-2</c:v>
                </c:pt>
                <c:pt idx="366">
                  <c:v>4.9191000000000006E-2</c:v>
                </c:pt>
                <c:pt idx="367">
                  <c:v>4.8750999999999996E-2</c:v>
                </c:pt>
                <c:pt idx="368">
                  <c:v>4.8499999999999995E-2</c:v>
                </c:pt>
                <c:pt idx="369">
                  <c:v>4.7830000000000004E-2</c:v>
                </c:pt>
                <c:pt idx="370">
                  <c:v>4.7691999999999998E-2</c:v>
                </c:pt>
                <c:pt idx="371">
                  <c:v>4.6708999999999994E-2</c:v>
                </c:pt>
                <c:pt idx="372">
                  <c:v>4.6703000000000001E-2</c:v>
                </c:pt>
                <c:pt idx="373">
                  <c:v>4.6974999999999996E-2</c:v>
                </c:pt>
                <c:pt idx="374">
                  <c:v>4.7511999999999999E-2</c:v>
                </c:pt>
                <c:pt idx="375">
                  <c:v>4.7274999999999998E-2</c:v>
                </c:pt>
                <c:pt idx="376">
                  <c:v>4.6908000000000005E-2</c:v>
                </c:pt>
                <c:pt idx="377">
                  <c:v>4.6886000000000004E-2</c:v>
                </c:pt>
                <c:pt idx="378">
                  <c:v>4.7355999999999995E-2</c:v>
                </c:pt>
                <c:pt idx="379">
                  <c:v>4.7934000000000004E-2</c:v>
                </c:pt>
                <c:pt idx="380">
                  <c:v>4.7489999999999997E-2</c:v>
                </c:pt>
                <c:pt idx="381">
                  <c:v>4.7489999999999997E-2</c:v>
                </c:pt>
                <c:pt idx="382">
                  <c:v>4.7247999999999998E-2</c:v>
                </c:pt>
                <c:pt idx="383">
                  <c:v>4.6515000000000001E-2</c:v>
                </c:pt>
                <c:pt idx="384">
                  <c:v>4.6702E-2</c:v>
                </c:pt>
                <c:pt idx="385">
                  <c:v>4.6254999999999998E-2</c:v>
                </c:pt>
                <c:pt idx="386">
                  <c:v>4.5631000000000005E-2</c:v>
                </c:pt>
                <c:pt idx="387">
                  <c:v>4.5552000000000002E-2</c:v>
                </c:pt>
                <c:pt idx="388">
                  <c:v>4.5282000000000003E-2</c:v>
                </c:pt>
                <c:pt idx="389">
                  <c:v>4.4886000000000002E-2</c:v>
                </c:pt>
                <c:pt idx="390">
                  <c:v>4.3916000000000004E-2</c:v>
                </c:pt>
                <c:pt idx="391">
                  <c:v>4.3640999999999999E-2</c:v>
                </c:pt>
                <c:pt idx="392">
                  <c:v>4.4207999999999997E-2</c:v>
                </c:pt>
                <c:pt idx="393">
                  <c:v>4.3993999999999998E-2</c:v>
                </c:pt>
                <c:pt idx="394">
                  <c:v>4.4101999999999995E-2</c:v>
                </c:pt>
                <c:pt idx="395">
                  <c:v>4.5031999999999996E-2</c:v>
                </c:pt>
                <c:pt idx="396">
                  <c:v>4.5006000000000004E-2</c:v>
                </c:pt>
                <c:pt idx="397">
                  <c:v>4.4699999999999997E-2</c:v>
                </c:pt>
                <c:pt idx="398">
                  <c:v>4.4421999999999996E-2</c:v>
                </c:pt>
                <c:pt idx="399">
                  <c:v>4.4352999999999997E-2</c:v>
                </c:pt>
                <c:pt idx="400">
                  <c:v>4.4492999999999998E-2</c:v>
                </c:pt>
                <c:pt idx="401">
                  <c:v>4.4400000000000002E-2</c:v>
                </c:pt>
                <c:pt idx="402">
                  <c:v>4.3996000000000007E-2</c:v>
                </c:pt>
                <c:pt idx="403">
                  <c:v>4.3892E-2</c:v>
                </c:pt>
                <c:pt idx="404">
                  <c:v>4.428E-2</c:v>
                </c:pt>
                <c:pt idx="405">
                  <c:v>4.4991000000000003E-2</c:v>
                </c:pt>
                <c:pt idx="406">
                  <c:v>4.4900000000000002E-2</c:v>
                </c:pt>
                <c:pt idx="407">
                  <c:v>4.4903000000000005E-2</c:v>
                </c:pt>
                <c:pt idx="408">
                  <c:v>4.4306999999999999E-2</c:v>
                </c:pt>
                <c:pt idx="409">
                  <c:v>4.4699999999999997E-2</c:v>
                </c:pt>
                <c:pt idx="410">
                  <c:v>4.4499000000000004E-2</c:v>
                </c:pt>
                <c:pt idx="411">
                  <c:v>4.4885000000000001E-2</c:v>
                </c:pt>
                <c:pt idx="412">
                  <c:v>4.4408000000000003E-2</c:v>
                </c:pt>
                <c:pt idx="413">
                  <c:v>4.4603999999999998E-2</c:v>
                </c:pt>
                <c:pt idx="414">
                  <c:v>4.4599E-2</c:v>
                </c:pt>
                <c:pt idx="415">
                  <c:v>4.4401999999999997E-2</c:v>
                </c:pt>
                <c:pt idx="416">
                  <c:v>4.4096999999999997E-2</c:v>
                </c:pt>
                <c:pt idx="417">
                  <c:v>4.3880999999999996E-2</c:v>
                </c:pt>
                <c:pt idx="418">
                  <c:v>4.3899999999999995E-2</c:v>
                </c:pt>
                <c:pt idx="419">
                  <c:v>4.3604000000000004E-2</c:v>
                </c:pt>
                <c:pt idx="420">
                  <c:v>4.335E-2</c:v>
                </c:pt>
                <c:pt idx="421">
                  <c:v>4.3299000000000004E-2</c:v>
                </c:pt>
                <c:pt idx="422">
                  <c:v>4.3399E-2</c:v>
                </c:pt>
                <c:pt idx="423">
                  <c:v>4.3593E-2</c:v>
                </c:pt>
                <c:pt idx="424">
                  <c:v>4.3801E-2</c:v>
                </c:pt>
                <c:pt idx="425">
                  <c:v>4.3998999999999996E-2</c:v>
                </c:pt>
                <c:pt idx="426">
                  <c:v>4.4116000000000002E-2</c:v>
                </c:pt>
                <c:pt idx="427">
                  <c:v>4.3756000000000003E-2</c:v>
                </c:pt>
                <c:pt idx="428">
                  <c:v>4.3792999999999999E-2</c:v>
                </c:pt>
                <c:pt idx="429">
                  <c:v>4.3880000000000002E-2</c:v>
                </c:pt>
                <c:pt idx="430">
                  <c:v>4.3798000000000004E-2</c:v>
                </c:pt>
                <c:pt idx="431">
                  <c:v>4.3912000000000007E-2</c:v>
                </c:pt>
                <c:pt idx="432">
                  <c:v>4.4206000000000002E-2</c:v>
                </c:pt>
                <c:pt idx="433">
                  <c:v>4.4099000000000006E-2</c:v>
                </c:pt>
                <c:pt idx="434">
                  <c:v>4.4199999999999996E-2</c:v>
                </c:pt>
                <c:pt idx="435">
                  <c:v>4.4217000000000006E-2</c:v>
                </c:pt>
                <c:pt idx="436">
                  <c:v>4.4114000000000007E-2</c:v>
                </c:pt>
                <c:pt idx="437">
                  <c:v>4.41E-2</c:v>
                </c:pt>
                <c:pt idx="438">
                  <c:v>4.3808E-2</c:v>
                </c:pt>
                <c:pt idx="439">
                  <c:v>4.3230999999999999E-2</c:v>
                </c:pt>
                <c:pt idx="440">
                  <c:v>4.3019999999999996E-2</c:v>
                </c:pt>
                <c:pt idx="441">
                  <c:v>4.274E-2</c:v>
                </c:pt>
                <c:pt idx="442">
                  <c:v>4.2748999999999995E-2</c:v>
                </c:pt>
                <c:pt idx="443">
                  <c:v>4.2622999999999994E-2</c:v>
                </c:pt>
                <c:pt idx="444">
                  <c:v>4.1356999999999998E-2</c:v>
                </c:pt>
                <c:pt idx="445">
                  <c:v>4.1984E-2</c:v>
                </c:pt>
                <c:pt idx="446">
                  <c:v>4.1828000000000004E-2</c:v>
                </c:pt>
                <c:pt idx="447">
                  <c:v>4.1809000000000006E-2</c:v>
                </c:pt>
                <c:pt idx="448">
                  <c:v>4.0683999999999998E-2</c:v>
                </c:pt>
                <c:pt idx="449">
                  <c:v>4.0670999999999999E-2</c:v>
                </c:pt>
                <c:pt idx="450">
                  <c:v>4.0265000000000002E-2</c:v>
                </c:pt>
                <c:pt idx="451">
                  <c:v>4.0792999999999996E-2</c:v>
                </c:pt>
                <c:pt idx="452">
                  <c:v>4.0595999999999993E-2</c:v>
                </c:pt>
                <c:pt idx="453">
                  <c:v>4.0216000000000002E-2</c:v>
                </c:pt>
                <c:pt idx="454">
                  <c:v>3.9620999999999996E-2</c:v>
                </c:pt>
                <c:pt idx="455">
                  <c:v>3.9301000000000003E-2</c:v>
                </c:pt>
                <c:pt idx="456">
                  <c:v>3.9398000000000002E-2</c:v>
                </c:pt>
                <c:pt idx="457">
                  <c:v>3.9716000000000001E-2</c:v>
                </c:pt>
                <c:pt idx="458">
                  <c:v>3.9701E-2</c:v>
                </c:pt>
                <c:pt idx="459">
                  <c:v>3.9807000000000002E-2</c:v>
                </c:pt>
                <c:pt idx="460">
                  <c:v>3.9792000000000001E-2</c:v>
                </c:pt>
                <c:pt idx="461">
                  <c:v>3.9691000000000004E-2</c:v>
                </c:pt>
                <c:pt idx="462">
                  <c:v>3.9756E-2</c:v>
                </c:pt>
                <c:pt idx="463">
                  <c:v>3.9743000000000001E-2</c:v>
                </c:pt>
                <c:pt idx="464">
                  <c:v>3.9914999999999999E-2</c:v>
                </c:pt>
                <c:pt idx="465">
                  <c:v>3.9896000000000001E-2</c:v>
                </c:pt>
                <c:pt idx="466">
                  <c:v>4.0054999999999993E-2</c:v>
                </c:pt>
                <c:pt idx="467">
                  <c:v>4.0288999999999998E-2</c:v>
                </c:pt>
                <c:pt idx="468">
                  <c:v>4.0601999999999999E-2</c:v>
                </c:pt>
                <c:pt idx="469">
                  <c:v>4.1012000000000007E-2</c:v>
                </c:pt>
                <c:pt idx="470">
                  <c:v>4.1635999999999999E-2</c:v>
                </c:pt>
                <c:pt idx="471">
                  <c:v>4.1120000000000004E-2</c:v>
                </c:pt>
                <c:pt idx="472">
                  <c:v>4.0849999999999997E-2</c:v>
                </c:pt>
                <c:pt idx="473">
                  <c:v>4.0849999999999997E-2</c:v>
                </c:pt>
                <c:pt idx="474">
                  <c:v>4.1007999999999996E-2</c:v>
                </c:pt>
                <c:pt idx="475">
                  <c:v>4.0999999999999995E-2</c:v>
                </c:pt>
                <c:pt idx="476">
                  <c:v>4.0711000000000004E-2</c:v>
                </c:pt>
                <c:pt idx="477">
                  <c:v>4.0494000000000002E-2</c:v>
                </c:pt>
                <c:pt idx="478">
                  <c:v>4.0175000000000002E-2</c:v>
                </c:pt>
                <c:pt idx="479">
                  <c:v>4.0300000000000002E-2</c:v>
                </c:pt>
                <c:pt idx="480">
                  <c:v>4.0300000000000002E-2</c:v>
                </c:pt>
                <c:pt idx="481">
                  <c:v>4.0071000000000002E-2</c:v>
                </c:pt>
                <c:pt idx="482">
                  <c:v>3.9996000000000004E-2</c:v>
                </c:pt>
                <c:pt idx="483">
                  <c:v>3.9426000000000003E-2</c:v>
                </c:pt>
                <c:pt idx="484">
                  <c:v>3.9494000000000001E-2</c:v>
                </c:pt>
                <c:pt idx="485">
                  <c:v>3.866E-2</c:v>
                </c:pt>
                <c:pt idx="486">
                  <c:v>3.8989999999999997E-2</c:v>
                </c:pt>
                <c:pt idx="487">
                  <c:v>3.9399999999999998E-2</c:v>
                </c:pt>
                <c:pt idx="488">
                  <c:v>3.9774999999999998E-2</c:v>
                </c:pt>
                <c:pt idx="489">
                  <c:v>3.95E-2</c:v>
                </c:pt>
                <c:pt idx="490">
                  <c:v>3.9296000000000005E-2</c:v>
                </c:pt>
                <c:pt idx="491">
                  <c:v>3.9308000000000003E-2</c:v>
                </c:pt>
                <c:pt idx="492">
                  <c:v>3.9288999999999998E-2</c:v>
                </c:pt>
                <c:pt idx="493">
                  <c:v>3.9481000000000002E-2</c:v>
                </c:pt>
                <c:pt idx="494">
                  <c:v>3.9386000000000004E-2</c:v>
                </c:pt>
                <c:pt idx="495">
                  <c:v>3.9803000000000005E-2</c:v>
                </c:pt>
                <c:pt idx="496">
                  <c:v>3.9900000000000005E-2</c:v>
                </c:pt>
                <c:pt idx="497">
                  <c:v>3.9900000000000005E-2</c:v>
                </c:pt>
                <c:pt idx="498">
                  <c:v>3.9592000000000002E-2</c:v>
                </c:pt>
                <c:pt idx="499">
                  <c:v>3.9505999999999999E-2</c:v>
                </c:pt>
                <c:pt idx="500">
                  <c:v>3.9298E-2</c:v>
                </c:pt>
                <c:pt idx="501">
                  <c:v>3.9298E-2</c:v>
                </c:pt>
                <c:pt idx="502">
                  <c:v>3.8942000000000004E-2</c:v>
                </c:pt>
                <c:pt idx="503">
                  <c:v>3.8315000000000002E-2</c:v>
                </c:pt>
                <c:pt idx="504">
                  <c:v>3.8020999999999999E-2</c:v>
                </c:pt>
                <c:pt idx="505">
                  <c:v>3.8075999999999999E-2</c:v>
                </c:pt>
                <c:pt idx="506">
                  <c:v>3.8422999999999999E-2</c:v>
                </c:pt>
                <c:pt idx="507">
                  <c:v>3.8126E-2</c:v>
                </c:pt>
                <c:pt idx="508">
                  <c:v>3.798E-2</c:v>
                </c:pt>
                <c:pt idx="509">
                  <c:v>3.7801999999999995E-2</c:v>
                </c:pt>
                <c:pt idx="510">
                  <c:v>3.7783000000000004E-2</c:v>
                </c:pt>
                <c:pt idx="511">
                  <c:v>3.7782000000000003E-2</c:v>
                </c:pt>
                <c:pt idx="512">
                  <c:v>3.7649000000000002E-2</c:v>
                </c:pt>
                <c:pt idx="513">
                  <c:v>3.7885000000000002E-2</c:v>
                </c:pt>
                <c:pt idx="514">
                  <c:v>3.8115000000000003E-2</c:v>
                </c:pt>
                <c:pt idx="515">
                  <c:v>3.7504000000000003E-2</c:v>
                </c:pt>
                <c:pt idx="516">
                  <c:v>3.7589999999999998E-2</c:v>
                </c:pt>
                <c:pt idx="517">
                  <c:v>3.7354999999999999E-2</c:v>
                </c:pt>
                <c:pt idx="518">
                  <c:v>3.7823000000000002E-2</c:v>
                </c:pt>
                <c:pt idx="519">
                  <c:v>3.7823000000000002E-2</c:v>
                </c:pt>
                <c:pt idx="520">
                  <c:v>3.8128000000000002E-2</c:v>
                </c:pt>
                <c:pt idx="521">
                  <c:v>3.8261999999999997E-2</c:v>
                </c:pt>
                <c:pt idx="522">
                  <c:v>3.8699999999999998E-2</c:v>
                </c:pt>
                <c:pt idx="523">
                  <c:v>3.9102999999999999E-2</c:v>
                </c:pt>
                <c:pt idx="524">
                  <c:v>3.9199000000000005E-2</c:v>
                </c:pt>
                <c:pt idx="525">
                  <c:v>3.9674999999999995E-2</c:v>
                </c:pt>
                <c:pt idx="526">
                  <c:v>4.0293000000000002E-2</c:v>
                </c:pt>
                <c:pt idx="527">
                  <c:v>4.0684999999999999E-2</c:v>
                </c:pt>
                <c:pt idx="528">
                  <c:v>4.1378000000000005E-2</c:v>
                </c:pt>
                <c:pt idx="529">
                  <c:v>4.1691000000000006E-2</c:v>
                </c:pt>
                <c:pt idx="530">
                  <c:v>4.1665000000000001E-2</c:v>
                </c:pt>
                <c:pt idx="531">
                  <c:v>4.1634999999999998E-2</c:v>
                </c:pt>
                <c:pt idx="532">
                  <c:v>4.1112000000000003E-2</c:v>
                </c:pt>
                <c:pt idx="533">
                  <c:v>4.1276E-2</c:v>
                </c:pt>
                <c:pt idx="534">
                  <c:v>4.1130000000000007E-2</c:v>
                </c:pt>
                <c:pt idx="535">
                  <c:v>4.0999999999999995E-2</c:v>
                </c:pt>
                <c:pt idx="536">
                  <c:v>4.0801999999999998E-2</c:v>
                </c:pt>
                <c:pt idx="537">
                  <c:v>4.0955999999999999E-2</c:v>
                </c:pt>
                <c:pt idx="538">
                  <c:v>4.0545999999999999E-2</c:v>
                </c:pt>
                <c:pt idx="539">
                  <c:v>4.0198999999999999E-2</c:v>
                </c:pt>
                <c:pt idx="540">
                  <c:v>4.0096999999999994E-2</c:v>
                </c:pt>
                <c:pt idx="541">
                  <c:v>4.0099000000000003E-2</c:v>
                </c:pt>
                <c:pt idx="542">
                  <c:v>3.9813000000000001E-2</c:v>
                </c:pt>
                <c:pt idx="543">
                  <c:v>3.9704000000000003E-2</c:v>
                </c:pt>
                <c:pt idx="544">
                  <c:v>3.9236E-2</c:v>
                </c:pt>
                <c:pt idx="545">
                  <c:v>3.9201E-2</c:v>
                </c:pt>
                <c:pt idx="546">
                  <c:v>3.9406999999999998E-2</c:v>
                </c:pt>
                <c:pt idx="547">
                  <c:v>3.9869000000000002E-2</c:v>
                </c:pt>
                <c:pt idx="548">
                  <c:v>4.0099999999999997E-2</c:v>
                </c:pt>
                <c:pt idx="549">
                  <c:v>4.0736000000000001E-2</c:v>
                </c:pt>
                <c:pt idx="550">
                  <c:v>4.1578999999999998E-2</c:v>
                </c:pt>
                <c:pt idx="551">
                  <c:v>4.1393000000000006E-2</c:v>
                </c:pt>
                <c:pt idx="552">
                  <c:v>4.1191000000000005E-2</c:v>
                </c:pt>
                <c:pt idx="553">
                  <c:v>4.1230000000000003E-2</c:v>
                </c:pt>
                <c:pt idx="554">
                  <c:v>4.1100000000000005E-2</c:v>
                </c:pt>
                <c:pt idx="555">
                  <c:v>4.1784999999999996E-2</c:v>
                </c:pt>
                <c:pt idx="556">
                  <c:v>4.2728000000000002E-2</c:v>
                </c:pt>
                <c:pt idx="557">
                  <c:v>4.3121E-2</c:v>
                </c:pt>
                <c:pt idx="558">
                  <c:v>4.2999999999999997E-2</c:v>
                </c:pt>
                <c:pt idx="559">
                  <c:v>4.3011999999999995E-2</c:v>
                </c:pt>
                <c:pt idx="560">
                  <c:v>4.3121E-2</c:v>
                </c:pt>
                <c:pt idx="561">
                  <c:v>4.4469000000000002E-2</c:v>
                </c:pt>
                <c:pt idx="562">
                  <c:v>4.5830999999999997E-2</c:v>
                </c:pt>
                <c:pt idx="563">
                  <c:v>4.5376E-2</c:v>
                </c:pt>
                <c:pt idx="564">
                  <c:v>4.6241999999999998E-2</c:v>
                </c:pt>
                <c:pt idx="565">
                  <c:v>4.6216E-2</c:v>
                </c:pt>
                <c:pt idx="566">
                  <c:v>4.4306999999999999E-2</c:v>
                </c:pt>
                <c:pt idx="567">
                  <c:v>4.4600000000000001E-2</c:v>
                </c:pt>
                <c:pt idx="568">
                  <c:v>4.4310000000000002E-2</c:v>
                </c:pt>
                <c:pt idx="569">
                  <c:v>4.4181999999999999E-2</c:v>
                </c:pt>
                <c:pt idx="570">
                  <c:v>4.4488E-2</c:v>
                </c:pt>
                <c:pt idx="571">
                  <c:v>4.4925E-2</c:v>
                </c:pt>
                <c:pt idx="572">
                  <c:v>4.5170000000000002E-2</c:v>
                </c:pt>
                <c:pt idx="573">
                  <c:v>4.5103999999999998E-2</c:v>
                </c:pt>
                <c:pt idx="574">
                  <c:v>4.5083999999999999E-2</c:v>
                </c:pt>
                <c:pt idx="575">
                  <c:v>4.3722000000000004E-2</c:v>
                </c:pt>
                <c:pt idx="576">
                  <c:v>4.3230999999999999E-2</c:v>
                </c:pt>
                <c:pt idx="577">
                  <c:v>4.3099999999999999E-2</c:v>
                </c:pt>
                <c:pt idx="578">
                  <c:v>4.3095999999999995E-2</c:v>
                </c:pt>
                <c:pt idx="579">
                  <c:v>4.3395999999999997E-2</c:v>
                </c:pt>
                <c:pt idx="580">
                  <c:v>4.3875999999999998E-2</c:v>
                </c:pt>
                <c:pt idx="581">
                  <c:v>4.3890999999999999E-2</c:v>
                </c:pt>
                <c:pt idx="582">
                  <c:v>4.3799000000000005E-2</c:v>
                </c:pt>
                <c:pt idx="583">
                  <c:v>4.3498999999999996E-2</c:v>
                </c:pt>
                <c:pt idx="584">
                  <c:v>4.2455999999999994E-2</c:v>
                </c:pt>
                <c:pt idx="585">
                  <c:v>4.2895000000000003E-2</c:v>
                </c:pt>
                <c:pt idx="586">
                  <c:v>4.2702999999999998E-2</c:v>
                </c:pt>
                <c:pt idx="587">
                  <c:v>4.2561000000000002E-2</c:v>
                </c:pt>
                <c:pt idx="588">
                  <c:v>4.2502000000000005E-2</c:v>
                </c:pt>
                <c:pt idx="589">
                  <c:v>4.3082000000000002E-2</c:v>
                </c:pt>
                <c:pt idx="590">
                  <c:v>4.3644999999999996E-2</c:v>
                </c:pt>
                <c:pt idx="591">
                  <c:v>4.3449999999999996E-2</c:v>
                </c:pt>
                <c:pt idx="592">
                  <c:v>4.4429999999999997E-2</c:v>
                </c:pt>
                <c:pt idx="593">
                  <c:v>4.4012999999999997E-2</c:v>
                </c:pt>
                <c:pt idx="594">
                  <c:v>4.3594999999999995E-2</c:v>
                </c:pt>
                <c:pt idx="595">
                  <c:v>4.4001999999999999E-2</c:v>
                </c:pt>
                <c:pt idx="596">
                  <c:v>4.462E-2</c:v>
                </c:pt>
                <c:pt idx="597">
                  <c:v>4.4488E-2</c:v>
                </c:pt>
                <c:pt idx="598">
                  <c:v>4.4900000000000002E-2</c:v>
                </c:pt>
                <c:pt idx="599">
                  <c:v>4.5201999999999999E-2</c:v>
                </c:pt>
                <c:pt idx="600">
                  <c:v>4.6170999999999997E-2</c:v>
                </c:pt>
                <c:pt idx="601">
                  <c:v>4.7451999999999994E-2</c:v>
                </c:pt>
                <c:pt idx="602">
                  <c:v>4.8952000000000002E-2</c:v>
                </c:pt>
                <c:pt idx="603">
                  <c:v>4.8140000000000002E-2</c:v>
                </c:pt>
                <c:pt idx="604">
                  <c:v>4.9893E-2</c:v>
                </c:pt>
                <c:pt idx="605">
                  <c:v>4.9970000000000001E-2</c:v>
                </c:pt>
                <c:pt idx="606">
                  <c:v>4.9001000000000003E-2</c:v>
                </c:pt>
                <c:pt idx="607">
                  <c:v>4.8391000000000003E-2</c:v>
                </c:pt>
                <c:pt idx="608">
                  <c:v>4.9000000000000002E-2</c:v>
                </c:pt>
                <c:pt idx="609">
                  <c:v>4.9474999999999998E-2</c:v>
                </c:pt>
                <c:pt idx="610">
                  <c:v>5.3773000000000001E-2</c:v>
                </c:pt>
                <c:pt idx="611">
                  <c:v>5.45E-2</c:v>
                </c:pt>
                <c:pt idx="612">
                  <c:v>5.5316999999999998E-2</c:v>
                </c:pt>
                <c:pt idx="613">
                  <c:v>5.2693000000000004E-2</c:v>
                </c:pt>
                <c:pt idx="614">
                  <c:v>5.3110999999999998E-2</c:v>
                </c:pt>
                <c:pt idx="615">
                  <c:v>5.4100000000000002E-2</c:v>
                </c:pt>
                <c:pt idx="616">
                  <c:v>5.5662000000000003E-2</c:v>
                </c:pt>
                <c:pt idx="617">
                  <c:v>5.9160999999999998E-2</c:v>
                </c:pt>
                <c:pt idx="618">
                  <c:v>5.5923999999999995E-2</c:v>
                </c:pt>
                <c:pt idx="619">
                  <c:v>5.4890000000000001E-2</c:v>
                </c:pt>
                <c:pt idx="620">
                  <c:v>5.4008E-2</c:v>
                </c:pt>
                <c:pt idx="621">
                  <c:v>5.3411999999999994E-2</c:v>
                </c:pt>
                <c:pt idx="622">
                  <c:v>5.3200999999999998E-2</c:v>
                </c:pt>
                <c:pt idx="623">
                  <c:v>5.2408999999999997E-2</c:v>
                </c:pt>
                <c:pt idx="624">
                  <c:v>5.4192999999999998E-2</c:v>
                </c:pt>
                <c:pt idx="625">
                  <c:v>5.3643000000000003E-2</c:v>
                </c:pt>
                <c:pt idx="626">
                  <c:v>5.3045000000000002E-2</c:v>
                </c:pt>
                <c:pt idx="627">
                  <c:v>5.3310000000000003E-2</c:v>
                </c:pt>
                <c:pt idx="628">
                  <c:v>5.4927999999999998E-2</c:v>
                </c:pt>
                <c:pt idx="629">
                  <c:v>5.5050000000000002E-2</c:v>
                </c:pt>
                <c:pt idx="630">
                  <c:v>5.4501000000000001E-2</c:v>
                </c:pt>
                <c:pt idx="631">
                  <c:v>5.4501000000000001E-2</c:v>
                </c:pt>
                <c:pt idx="632">
                  <c:v>5.4897000000000001E-2</c:v>
                </c:pt>
                <c:pt idx="633">
                  <c:v>5.5606999999999997E-2</c:v>
                </c:pt>
                <c:pt idx="634">
                  <c:v>5.5704000000000004E-2</c:v>
                </c:pt>
                <c:pt idx="635">
                  <c:v>5.4318999999999999E-2</c:v>
                </c:pt>
                <c:pt idx="636">
                  <c:v>5.4349999999999996E-2</c:v>
                </c:pt>
                <c:pt idx="637">
                  <c:v>5.3307E-2</c:v>
                </c:pt>
                <c:pt idx="638">
                  <c:v>5.2221999999999998E-2</c:v>
                </c:pt>
                <c:pt idx="639">
                  <c:v>5.1611999999999998E-2</c:v>
                </c:pt>
                <c:pt idx="640">
                  <c:v>5.1096000000000003E-2</c:v>
                </c:pt>
                <c:pt idx="641">
                  <c:v>5.0663E-2</c:v>
                </c:pt>
                <c:pt idx="642">
                  <c:v>5.1695000000000005E-2</c:v>
                </c:pt>
                <c:pt idx="643">
                  <c:v>5.1905E-2</c:v>
                </c:pt>
                <c:pt idx="644">
                  <c:v>5.2201000000000004E-2</c:v>
                </c:pt>
                <c:pt idx="645">
                  <c:v>5.3444999999999999E-2</c:v>
                </c:pt>
                <c:pt idx="646">
                  <c:v>5.3941999999999997E-2</c:v>
                </c:pt>
                <c:pt idx="647">
                  <c:v>5.2892999999999996E-2</c:v>
                </c:pt>
                <c:pt idx="648">
                  <c:v>5.4004999999999997E-2</c:v>
                </c:pt>
                <c:pt idx="649">
                  <c:v>5.3202999999999993E-2</c:v>
                </c:pt>
                <c:pt idx="650">
                  <c:v>5.2794999999999995E-2</c:v>
                </c:pt>
                <c:pt idx="651">
                  <c:v>5.3399999999999996E-2</c:v>
                </c:pt>
                <c:pt idx="652">
                  <c:v>5.3460000000000001E-2</c:v>
                </c:pt>
                <c:pt idx="653">
                  <c:v>5.3150000000000003E-2</c:v>
                </c:pt>
                <c:pt idx="654">
                  <c:v>5.2895999999999999E-2</c:v>
                </c:pt>
                <c:pt idx="655">
                  <c:v>5.4829999999999997E-2</c:v>
                </c:pt>
                <c:pt idx="656">
                  <c:v>5.4949000000000005E-2</c:v>
                </c:pt>
                <c:pt idx="657">
                  <c:v>5.5896000000000001E-2</c:v>
                </c:pt>
                <c:pt idx="658">
                  <c:v>5.5518999999999999E-2</c:v>
                </c:pt>
                <c:pt idx="659">
                  <c:v>5.5995999999999997E-2</c:v>
                </c:pt>
                <c:pt idx="660">
                  <c:v>5.6791000000000001E-2</c:v>
                </c:pt>
                <c:pt idx="661">
                  <c:v>5.5147000000000002E-2</c:v>
                </c:pt>
                <c:pt idx="662">
                  <c:v>5.6516000000000004E-2</c:v>
                </c:pt>
                <c:pt idx="663">
                  <c:v>5.6318E-2</c:v>
                </c:pt>
                <c:pt idx="664">
                  <c:v>5.4789999999999998E-2</c:v>
                </c:pt>
                <c:pt idx="665">
                  <c:v>5.5583E-2</c:v>
                </c:pt>
                <c:pt idx="666">
                  <c:v>5.5552999999999998E-2</c:v>
                </c:pt>
                <c:pt idx="667">
                  <c:v>5.5605000000000002E-2</c:v>
                </c:pt>
                <c:pt idx="668">
                  <c:v>5.6871999999999999E-2</c:v>
                </c:pt>
                <c:pt idx="669">
                  <c:v>5.7088E-2</c:v>
                </c:pt>
                <c:pt idx="670">
                  <c:v>5.7357999999999999E-2</c:v>
                </c:pt>
                <c:pt idx="671">
                  <c:v>5.7496999999999999E-2</c:v>
                </c:pt>
                <c:pt idx="672">
                  <c:v>5.7516999999999999E-2</c:v>
                </c:pt>
                <c:pt idx="673">
                  <c:v>5.7702999999999997E-2</c:v>
                </c:pt>
                <c:pt idx="674">
                  <c:v>5.7386E-2</c:v>
                </c:pt>
                <c:pt idx="675">
                  <c:v>5.7294999999999999E-2</c:v>
                </c:pt>
                <c:pt idx="676">
                  <c:v>5.7264999999999996E-2</c:v>
                </c:pt>
                <c:pt idx="677">
                  <c:v>5.7327000000000003E-2</c:v>
                </c:pt>
                <c:pt idx="678">
                  <c:v>5.7710999999999998E-2</c:v>
                </c:pt>
                <c:pt idx="679">
                  <c:v>5.7884999999999999E-2</c:v>
                </c:pt>
                <c:pt idx="680">
                  <c:v>5.7773000000000005E-2</c:v>
                </c:pt>
                <c:pt idx="681">
                  <c:v>5.7906000000000006E-2</c:v>
                </c:pt>
                <c:pt idx="682">
                  <c:v>5.5625000000000001E-2</c:v>
                </c:pt>
                <c:pt idx="683">
                  <c:v>5.5841000000000002E-2</c:v>
                </c:pt>
                <c:pt idx="684">
                  <c:v>5.5776000000000006E-2</c:v>
                </c:pt>
                <c:pt idx="685">
                  <c:v>5.6262E-2</c:v>
                </c:pt>
                <c:pt idx="686">
                  <c:v>5.6529999999999997E-2</c:v>
                </c:pt>
                <c:pt idx="687">
                  <c:v>5.7409000000000002E-2</c:v>
                </c:pt>
                <c:pt idx="688">
                  <c:v>5.8258999999999998E-2</c:v>
                </c:pt>
                <c:pt idx="689">
                  <c:v>5.8784999999999997E-2</c:v>
                </c:pt>
                <c:pt idx="690">
                  <c:v>5.8689999999999999E-2</c:v>
                </c:pt>
                <c:pt idx="691">
                  <c:v>5.8897999999999999E-2</c:v>
                </c:pt>
                <c:pt idx="692">
                  <c:v>5.8506999999999997E-2</c:v>
                </c:pt>
                <c:pt idx="693">
                  <c:v>5.8501000000000004E-2</c:v>
                </c:pt>
                <c:pt idx="694">
                  <c:v>5.8624999999999997E-2</c:v>
                </c:pt>
                <c:pt idx="695">
                  <c:v>5.8521000000000004E-2</c:v>
                </c:pt>
                <c:pt idx="696">
                  <c:v>5.8144000000000001E-2</c:v>
                </c:pt>
                <c:pt idx="697">
                  <c:v>5.7706E-2</c:v>
                </c:pt>
                <c:pt idx="698">
                  <c:v>5.7800000000000004E-2</c:v>
                </c:pt>
                <c:pt idx="699">
                  <c:v>5.7804000000000001E-2</c:v>
                </c:pt>
                <c:pt idx="700">
                  <c:v>5.7800999999999998E-2</c:v>
                </c:pt>
                <c:pt idx="701">
                  <c:v>5.7849999999999999E-2</c:v>
                </c:pt>
                <c:pt idx="702">
                  <c:v>5.7854000000000003E-2</c:v>
                </c:pt>
                <c:pt idx="703">
                  <c:v>5.7610999999999996E-2</c:v>
                </c:pt>
                <c:pt idx="704">
                  <c:v>5.7992000000000002E-2</c:v>
                </c:pt>
                <c:pt idx="705">
                  <c:v>5.8400000000000001E-2</c:v>
                </c:pt>
                <c:pt idx="706">
                  <c:v>5.8040000000000001E-2</c:v>
                </c:pt>
                <c:pt idx="707">
                  <c:v>5.7699999999999994E-2</c:v>
                </c:pt>
                <c:pt idx="708">
                  <c:v>5.7800000000000004E-2</c:v>
                </c:pt>
                <c:pt idx="709">
                  <c:v>5.7599999999999998E-2</c:v>
                </c:pt>
                <c:pt idx="710">
                  <c:v>5.7599999999999998E-2</c:v>
                </c:pt>
                <c:pt idx="711">
                  <c:v>5.7458000000000002E-2</c:v>
                </c:pt>
                <c:pt idx="712">
                  <c:v>5.7500000000000002E-2</c:v>
                </c:pt>
                <c:pt idx="713">
                  <c:v>5.7994000000000004E-2</c:v>
                </c:pt>
                <c:pt idx="714">
                  <c:v>5.8886000000000001E-2</c:v>
                </c:pt>
                <c:pt idx="715">
                  <c:v>5.9292999999999998E-2</c:v>
                </c:pt>
                <c:pt idx="716">
                  <c:v>6.0060000000000002E-2</c:v>
                </c:pt>
                <c:pt idx="717">
                  <c:v>6.0496999999999995E-2</c:v>
                </c:pt>
                <c:pt idx="718">
                  <c:v>6.2E-2</c:v>
                </c:pt>
                <c:pt idx="719">
                  <c:v>6.2504000000000004E-2</c:v>
                </c:pt>
                <c:pt idx="720">
                  <c:v>6.2420999999999997E-2</c:v>
                </c:pt>
                <c:pt idx="721">
                  <c:v>6.1272E-2</c:v>
                </c:pt>
                <c:pt idx="722">
                  <c:v>6.0739999999999995E-2</c:v>
                </c:pt>
                <c:pt idx="723">
                  <c:v>6.0814000000000007E-2</c:v>
                </c:pt>
                <c:pt idx="724">
                  <c:v>6.0503000000000001E-2</c:v>
                </c:pt>
                <c:pt idx="725">
                  <c:v>6.1500000000000006E-2</c:v>
                </c:pt>
                <c:pt idx="726">
                  <c:v>6.1500000000000006E-2</c:v>
                </c:pt>
                <c:pt idx="727">
                  <c:v>6.2579999999999997E-2</c:v>
                </c:pt>
                <c:pt idx="728">
                  <c:v>6.2780000000000002E-2</c:v>
                </c:pt>
                <c:pt idx="729">
                  <c:v>6.3941999999999999E-2</c:v>
                </c:pt>
                <c:pt idx="730">
                  <c:v>6.370300000000001E-2</c:v>
                </c:pt>
                <c:pt idx="731">
                  <c:v>6.3798999999999995E-2</c:v>
                </c:pt>
                <c:pt idx="732">
                  <c:v>6.4100000000000004E-2</c:v>
                </c:pt>
                <c:pt idx="733">
                  <c:v>6.5237000000000003E-2</c:v>
                </c:pt>
                <c:pt idx="734">
                  <c:v>6.6378000000000006E-2</c:v>
                </c:pt>
                <c:pt idx="735">
                  <c:v>6.7080000000000001E-2</c:v>
                </c:pt>
                <c:pt idx="736">
                  <c:v>6.7205000000000001E-2</c:v>
                </c:pt>
                <c:pt idx="737">
                  <c:v>6.6391000000000006E-2</c:v>
                </c:pt>
                <c:pt idx="738">
                  <c:v>6.6265000000000004E-2</c:v>
                </c:pt>
                <c:pt idx="739">
                  <c:v>6.5790000000000001E-2</c:v>
                </c:pt>
                <c:pt idx="740">
                  <c:v>6.4805000000000001E-2</c:v>
                </c:pt>
                <c:pt idx="741">
                  <c:v>6.4855999999999997E-2</c:v>
                </c:pt>
                <c:pt idx="742">
                  <c:v>6.4545000000000005E-2</c:v>
                </c:pt>
                <c:pt idx="743">
                  <c:v>6.4537000000000011E-2</c:v>
                </c:pt>
                <c:pt idx="744">
                  <c:v>6.4369999999999997E-2</c:v>
                </c:pt>
                <c:pt idx="745">
                  <c:v>6.3828999999999997E-2</c:v>
                </c:pt>
                <c:pt idx="746">
                  <c:v>6.3899999999999998E-2</c:v>
                </c:pt>
                <c:pt idx="747">
                  <c:v>6.4780000000000004E-2</c:v>
                </c:pt>
                <c:pt idx="748">
                  <c:v>6.5204999999999999E-2</c:v>
                </c:pt>
                <c:pt idx="749">
                  <c:v>6.5007999999999996E-2</c:v>
                </c:pt>
                <c:pt idx="750">
                  <c:v>6.5007999999999996E-2</c:v>
                </c:pt>
                <c:pt idx="751">
                  <c:v>6.5620999999999999E-2</c:v>
                </c:pt>
                <c:pt idx="752">
                  <c:v>6.5014000000000002E-2</c:v>
                </c:pt>
                <c:pt idx="753">
                  <c:v>6.5016000000000004E-2</c:v>
                </c:pt>
                <c:pt idx="754">
                  <c:v>6.5016000000000004E-2</c:v>
                </c:pt>
                <c:pt idx="755">
                  <c:v>6.5395999999999996E-2</c:v>
                </c:pt>
                <c:pt idx="756">
                  <c:v>6.5476000000000006E-2</c:v>
                </c:pt>
                <c:pt idx="757">
                  <c:v>6.5565999999999999E-2</c:v>
                </c:pt>
                <c:pt idx="758">
                  <c:v>6.5495999999999999E-2</c:v>
                </c:pt>
                <c:pt idx="759">
                  <c:v>6.6098000000000004E-2</c:v>
                </c:pt>
                <c:pt idx="760">
                  <c:v>6.6485000000000002E-2</c:v>
                </c:pt>
                <c:pt idx="761">
                  <c:v>6.6299999999999998E-2</c:v>
                </c:pt>
                <c:pt idx="762">
                  <c:v>6.6493999999999998E-2</c:v>
                </c:pt>
                <c:pt idx="763">
                  <c:v>6.7112999999999992E-2</c:v>
                </c:pt>
                <c:pt idx="764">
                  <c:v>6.7099999999999993E-2</c:v>
                </c:pt>
                <c:pt idx="765">
                  <c:v>6.6994999999999999E-2</c:v>
                </c:pt>
                <c:pt idx="766">
                  <c:v>6.6542000000000004E-2</c:v>
                </c:pt>
                <c:pt idx="767">
                  <c:v>6.7035999999999998E-2</c:v>
                </c:pt>
                <c:pt idx="768">
                  <c:v>6.7401000000000003E-2</c:v>
                </c:pt>
                <c:pt idx="769">
                  <c:v>6.7500000000000004E-2</c:v>
                </c:pt>
                <c:pt idx="770">
                  <c:v>6.9505999999999998E-2</c:v>
                </c:pt>
                <c:pt idx="771">
                  <c:v>6.8906999999999996E-2</c:v>
                </c:pt>
                <c:pt idx="772">
                  <c:v>6.9677000000000003E-2</c:v>
                </c:pt>
                <c:pt idx="773">
                  <c:v>7.0576E-2</c:v>
                </c:pt>
                <c:pt idx="774">
                  <c:v>7.0499999999999993E-2</c:v>
                </c:pt>
                <c:pt idx="775">
                  <c:v>7.0386000000000004E-2</c:v>
                </c:pt>
                <c:pt idx="776">
                  <c:v>7.0307000000000008E-2</c:v>
                </c:pt>
                <c:pt idx="777">
                  <c:v>7.0601999999999998E-2</c:v>
                </c:pt>
                <c:pt idx="778">
                  <c:v>7.0209000000000008E-2</c:v>
                </c:pt>
                <c:pt idx="779">
                  <c:v>6.9674E-2</c:v>
                </c:pt>
                <c:pt idx="780">
                  <c:v>6.9500000000000006E-2</c:v>
                </c:pt>
                <c:pt idx="781">
                  <c:v>6.9199999999999998E-2</c:v>
                </c:pt>
                <c:pt idx="782">
                  <c:v>6.9399000000000002E-2</c:v>
                </c:pt>
                <c:pt idx="783">
                  <c:v>6.9700999999999999E-2</c:v>
                </c:pt>
                <c:pt idx="784">
                  <c:v>6.9843000000000002E-2</c:v>
                </c:pt>
                <c:pt idx="785">
                  <c:v>6.9199999999999998E-2</c:v>
                </c:pt>
                <c:pt idx="786">
                  <c:v>6.9000000000000006E-2</c:v>
                </c:pt>
                <c:pt idx="787">
                  <c:v>6.8600000000000008E-2</c:v>
                </c:pt>
                <c:pt idx="788">
                  <c:v>6.8391000000000007E-2</c:v>
                </c:pt>
                <c:pt idx="789">
                  <c:v>6.855E-2</c:v>
                </c:pt>
                <c:pt idx="790">
                  <c:v>6.7533999999999997E-2</c:v>
                </c:pt>
                <c:pt idx="791">
                  <c:v>6.6900000000000001E-2</c:v>
                </c:pt>
                <c:pt idx="792">
                  <c:v>6.6789000000000001E-2</c:v>
                </c:pt>
                <c:pt idx="793">
                  <c:v>6.6733000000000001E-2</c:v>
                </c:pt>
                <c:pt idx="794">
                  <c:v>6.6409999999999997E-2</c:v>
                </c:pt>
                <c:pt idx="795">
                  <c:v>6.5368999999999997E-2</c:v>
                </c:pt>
                <c:pt idx="796">
                  <c:v>6.6391000000000006E-2</c:v>
                </c:pt>
                <c:pt idx="797">
                  <c:v>6.6492000000000009E-2</c:v>
                </c:pt>
                <c:pt idx="798">
                  <c:v>6.6683000000000006E-2</c:v>
                </c:pt>
                <c:pt idx="799">
                  <c:v>6.7431999999999992E-2</c:v>
                </c:pt>
                <c:pt idx="800">
                  <c:v>6.8282999999999996E-2</c:v>
                </c:pt>
                <c:pt idx="801">
                  <c:v>6.8949999999999997E-2</c:v>
                </c:pt>
                <c:pt idx="802">
                  <c:v>6.8600000000000008E-2</c:v>
                </c:pt>
                <c:pt idx="803">
                  <c:v>6.8400000000000002E-2</c:v>
                </c:pt>
                <c:pt idx="804">
                  <c:v>6.88E-2</c:v>
                </c:pt>
                <c:pt idx="805">
                  <c:v>6.8956000000000003E-2</c:v>
                </c:pt>
                <c:pt idx="806">
                  <c:v>6.9400000000000003E-2</c:v>
                </c:pt>
                <c:pt idx="807">
                  <c:v>7.0044000000000009E-2</c:v>
                </c:pt>
                <c:pt idx="808">
                  <c:v>6.9408999999999998E-2</c:v>
                </c:pt>
                <c:pt idx="809">
                  <c:v>6.9199999999999998E-2</c:v>
                </c:pt>
                <c:pt idx="810">
                  <c:v>6.88E-2</c:v>
                </c:pt>
                <c:pt idx="811">
                  <c:v>6.8049999999999999E-2</c:v>
                </c:pt>
                <c:pt idx="812">
                  <c:v>6.7413000000000001E-2</c:v>
                </c:pt>
                <c:pt idx="813">
                  <c:v>6.6475000000000006E-2</c:v>
                </c:pt>
                <c:pt idx="814">
                  <c:v>6.695000000000001E-2</c:v>
                </c:pt>
                <c:pt idx="815">
                  <c:v>6.7098000000000005E-2</c:v>
                </c:pt>
                <c:pt idx="816">
                  <c:v>6.7099999999999993E-2</c:v>
                </c:pt>
                <c:pt idx="817">
                  <c:v>6.6900000000000001E-2</c:v>
                </c:pt>
                <c:pt idx="818">
                  <c:v>6.7000000000000004E-2</c:v>
                </c:pt>
                <c:pt idx="819">
                  <c:v>6.6699000000000008E-2</c:v>
                </c:pt>
                <c:pt idx="820">
                  <c:v>6.6449999999999995E-2</c:v>
                </c:pt>
                <c:pt idx="821">
                  <c:v>6.6090999999999997E-2</c:v>
                </c:pt>
                <c:pt idx="822">
                  <c:v>6.6181000000000004E-2</c:v>
                </c:pt>
                <c:pt idx="823">
                  <c:v>6.6397999999999999E-2</c:v>
                </c:pt>
                <c:pt idx="824">
                  <c:v>6.6299999999999998E-2</c:v>
                </c:pt>
                <c:pt idx="825">
                  <c:v>6.6400000000000001E-2</c:v>
                </c:pt>
                <c:pt idx="826">
                  <c:v>6.6199999999999995E-2</c:v>
                </c:pt>
                <c:pt idx="827">
                  <c:v>6.6199999999999995E-2</c:v>
                </c:pt>
                <c:pt idx="828">
                  <c:v>6.6049999999999998E-2</c:v>
                </c:pt>
                <c:pt idx="829">
                  <c:v>6.5799999999999997E-2</c:v>
                </c:pt>
                <c:pt idx="830">
                  <c:v>6.5404999999999991E-2</c:v>
                </c:pt>
                <c:pt idx="831">
                  <c:v>6.5289E-2</c:v>
                </c:pt>
                <c:pt idx="832">
                  <c:v>6.5194000000000002E-2</c:v>
                </c:pt>
                <c:pt idx="833">
                  <c:v>6.5509999999999999E-2</c:v>
                </c:pt>
                <c:pt idx="834">
                  <c:v>6.5350000000000005E-2</c:v>
                </c:pt>
                <c:pt idx="835">
                  <c:v>6.4971000000000001E-2</c:v>
                </c:pt>
                <c:pt idx="836">
                  <c:v>6.3862000000000002E-2</c:v>
                </c:pt>
                <c:pt idx="837">
                  <c:v>6.3999E-2</c:v>
                </c:pt>
                <c:pt idx="838">
                  <c:v>6.2840999999999994E-2</c:v>
                </c:pt>
                <c:pt idx="839">
                  <c:v>6.2203000000000001E-2</c:v>
                </c:pt>
                <c:pt idx="840">
                  <c:v>6.2701000000000007E-2</c:v>
                </c:pt>
                <c:pt idx="841">
                  <c:v>6.2907000000000005E-2</c:v>
                </c:pt>
                <c:pt idx="842">
                  <c:v>6.3394000000000006E-2</c:v>
                </c:pt>
                <c:pt idx="843">
                  <c:v>6.3285999999999995E-2</c:v>
                </c:pt>
                <c:pt idx="844">
                  <c:v>6.2260000000000003E-2</c:v>
                </c:pt>
                <c:pt idx="845">
                  <c:v>6.2699999999999992E-2</c:v>
                </c:pt>
                <c:pt idx="846">
                  <c:v>6.2731000000000009E-2</c:v>
                </c:pt>
                <c:pt idx="847">
                  <c:v>6.25E-2</c:v>
                </c:pt>
                <c:pt idx="848">
                  <c:v>6.2190000000000002E-2</c:v>
                </c:pt>
                <c:pt idx="849">
                  <c:v>6.1216E-2</c:v>
                </c:pt>
                <c:pt idx="850">
                  <c:v>6.0820999999999993E-2</c:v>
                </c:pt>
                <c:pt idx="851">
                  <c:v>6.1197000000000001E-2</c:v>
                </c:pt>
                <c:pt idx="852">
                  <c:v>6.1155000000000001E-2</c:v>
                </c:pt>
                <c:pt idx="853">
                  <c:v>6.1755000000000004E-2</c:v>
                </c:pt>
                <c:pt idx="854">
                  <c:v>6.1100000000000002E-2</c:v>
                </c:pt>
                <c:pt idx="855">
                  <c:v>6.0199999999999997E-2</c:v>
                </c:pt>
                <c:pt idx="856">
                  <c:v>5.9707999999999997E-2</c:v>
                </c:pt>
                <c:pt idx="857">
                  <c:v>6.08E-2</c:v>
                </c:pt>
                <c:pt idx="858">
                  <c:v>6.1650000000000003E-2</c:v>
                </c:pt>
                <c:pt idx="859">
                  <c:v>6.1799999999999994E-2</c:v>
                </c:pt>
                <c:pt idx="860">
                  <c:v>6.2E-2</c:v>
                </c:pt>
                <c:pt idx="861">
                  <c:v>6.0075999999999997E-2</c:v>
                </c:pt>
                <c:pt idx="862">
                  <c:v>6.0521999999999999E-2</c:v>
                </c:pt>
                <c:pt idx="863">
                  <c:v>6.0789000000000003E-2</c:v>
                </c:pt>
                <c:pt idx="864">
                  <c:v>6.0199999999999997E-2</c:v>
                </c:pt>
                <c:pt idx="865">
                  <c:v>6.0199999999999997E-2</c:v>
                </c:pt>
                <c:pt idx="866">
                  <c:v>5.9297000000000002E-2</c:v>
                </c:pt>
                <c:pt idx="867">
                  <c:v>6.0685000000000003E-2</c:v>
                </c:pt>
                <c:pt idx="868">
                  <c:v>6.1432E-2</c:v>
                </c:pt>
                <c:pt idx="869">
                  <c:v>6.0999999999999999E-2</c:v>
                </c:pt>
                <c:pt idx="870">
                  <c:v>6.1382000000000006E-2</c:v>
                </c:pt>
                <c:pt idx="871">
                  <c:v>6.1298000000000005E-2</c:v>
                </c:pt>
                <c:pt idx="872">
                  <c:v>6.08E-2</c:v>
                </c:pt>
                <c:pt idx="873">
                  <c:v>6.0530999999999995E-2</c:v>
                </c:pt>
                <c:pt idx="874">
                  <c:v>6.0087000000000002E-2</c:v>
                </c:pt>
                <c:pt idx="875">
                  <c:v>6.1106999999999995E-2</c:v>
                </c:pt>
                <c:pt idx="876">
                  <c:v>6.1440000000000002E-2</c:v>
                </c:pt>
                <c:pt idx="877">
                  <c:v>6.0890000000000007E-2</c:v>
                </c:pt>
                <c:pt idx="878">
                  <c:v>6.1500000000000006E-2</c:v>
                </c:pt>
                <c:pt idx="879">
                  <c:v>6.1050000000000007E-2</c:v>
                </c:pt>
                <c:pt idx="880">
                  <c:v>6.0999999999999999E-2</c:v>
                </c:pt>
                <c:pt idx="881">
                  <c:v>6.0796999999999997E-2</c:v>
                </c:pt>
                <c:pt idx="882">
                  <c:v>6.0652999999999999E-2</c:v>
                </c:pt>
                <c:pt idx="883">
                  <c:v>6.0652999999999999E-2</c:v>
                </c:pt>
                <c:pt idx="884">
                  <c:v>6.0796999999999997E-2</c:v>
                </c:pt>
                <c:pt idx="885">
                  <c:v>6.0854999999999999E-2</c:v>
                </c:pt>
                <c:pt idx="886">
                  <c:v>6.0650000000000003E-2</c:v>
                </c:pt>
                <c:pt idx="887">
                  <c:v>6.0955000000000002E-2</c:v>
                </c:pt>
                <c:pt idx="888">
                  <c:v>6.0704000000000001E-2</c:v>
                </c:pt>
                <c:pt idx="889">
                  <c:v>6.0885999999999996E-2</c:v>
                </c:pt>
                <c:pt idx="890">
                  <c:v>5.9326999999999998E-2</c:v>
                </c:pt>
                <c:pt idx="891">
                  <c:v>5.8503999999999994E-2</c:v>
                </c:pt>
                <c:pt idx="892">
                  <c:v>5.7596999999999995E-2</c:v>
                </c:pt>
                <c:pt idx="893">
                  <c:v>5.8415000000000002E-2</c:v>
                </c:pt>
                <c:pt idx="894">
                  <c:v>5.8990000000000001E-2</c:v>
                </c:pt>
                <c:pt idx="895">
                  <c:v>5.8678000000000001E-2</c:v>
                </c:pt>
                <c:pt idx="896">
                  <c:v>5.9066E-2</c:v>
                </c:pt>
                <c:pt idx="897">
                  <c:v>5.9598000000000005E-2</c:v>
                </c:pt>
                <c:pt idx="898">
                  <c:v>6.0309000000000001E-2</c:v>
                </c:pt>
                <c:pt idx="899">
                  <c:v>6.0793E-2</c:v>
                </c:pt>
                <c:pt idx="900">
                  <c:v>6.1557000000000001E-2</c:v>
                </c:pt>
                <c:pt idx="901">
                  <c:v>6.0772000000000007E-2</c:v>
                </c:pt>
                <c:pt idx="902">
                  <c:v>6.1797999999999999E-2</c:v>
                </c:pt>
                <c:pt idx="903">
                  <c:v>6.0153999999999999E-2</c:v>
                </c:pt>
                <c:pt idx="904">
                  <c:v>6.0693000000000004E-2</c:v>
                </c:pt>
                <c:pt idx="905">
                  <c:v>6.0199999999999997E-2</c:v>
                </c:pt>
                <c:pt idx="906">
                  <c:v>6.0007000000000005E-2</c:v>
                </c:pt>
                <c:pt idx="907">
                  <c:v>6.0299999999999999E-2</c:v>
                </c:pt>
                <c:pt idx="908">
                  <c:v>6.1308999999999995E-2</c:v>
                </c:pt>
                <c:pt idx="909">
                  <c:v>6.0433000000000001E-2</c:v>
                </c:pt>
                <c:pt idx="910">
                  <c:v>5.8437000000000003E-2</c:v>
                </c:pt>
                <c:pt idx="911">
                  <c:v>5.7495999999999998E-2</c:v>
                </c:pt>
                <c:pt idx="912">
                  <c:v>5.7671E-2</c:v>
                </c:pt>
                <c:pt idx="913">
                  <c:v>5.8198E-2</c:v>
                </c:pt>
                <c:pt idx="914">
                  <c:v>5.8806000000000004E-2</c:v>
                </c:pt>
                <c:pt idx="915">
                  <c:v>5.7731000000000005E-2</c:v>
                </c:pt>
                <c:pt idx="916">
                  <c:v>5.7200000000000001E-2</c:v>
                </c:pt>
                <c:pt idx="917">
                  <c:v>5.6600000000000004E-2</c:v>
                </c:pt>
                <c:pt idx="918">
                  <c:v>5.5084000000000001E-2</c:v>
                </c:pt>
                <c:pt idx="919">
                  <c:v>5.5E-2</c:v>
                </c:pt>
                <c:pt idx="920">
                  <c:v>5.4600999999999997E-2</c:v>
                </c:pt>
                <c:pt idx="921">
                  <c:v>5.4100000000000002E-2</c:v>
                </c:pt>
                <c:pt idx="922">
                  <c:v>5.2907000000000003E-2</c:v>
                </c:pt>
                <c:pt idx="923">
                  <c:v>5.3217999999999994E-2</c:v>
                </c:pt>
                <c:pt idx="924">
                  <c:v>5.3699999999999998E-2</c:v>
                </c:pt>
                <c:pt idx="925">
                  <c:v>5.4050000000000001E-2</c:v>
                </c:pt>
                <c:pt idx="926">
                  <c:v>5.5252999999999997E-2</c:v>
                </c:pt>
                <c:pt idx="927">
                  <c:v>5.6399999999999999E-2</c:v>
                </c:pt>
                <c:pt idx="928">
                  <c:v>5.6299999999999996E-2</c:v>
                </c:pt>
                <c:pt idx="929">
                  <c:v>5.6100999999999998E-2</c:v>
                </c:pt>
                <c:pt idx="930">
                  <c:v>5.8934E-2</c:v>
                </c:pt>
                <c:pt idx="931">
                  <c:v>5.8791000000000003E-2</c:v>
                </c:pt>
                <c:pt idx="932">
                  <c:v>5.7950000000000002E-2</c:v>
                </c:pt>
                <c:pt idx="933">
                  <c:v>5.7906000000000006E-2</c:v>
                </c:pt>
                <c:pt idx="934">
                  <c:v>5.8400000000000001E-2</c:v>
                </c:pt>
                <c:pt idx="935">
                  <c:v>5.8150000000000007E-2</c:v>
                </c:pt>
                <c:pt idx="936">
                  <c:v>5.9813999999999999E-2</c:v>
                </c:pt>
                <c:pt idx="937">
                  <c:v>5.9396000000000004E-2</c:v>
                </c:pt>
                <c:pt idx="938">
                  <c:v>5.8499999999999996E-2</c:v>
                </c:pt>
                <c:pt idx="939">
                  <c:v>5.8826999999999997E-2</c:v>
                </c:pt>
                <c:pt idx="940">
                  <c:v>5.8535000000000004E-2</c:v>
                </c:pt>
                <c:pt idx="941">
                  <c:v>6.2087000000000003E-2</c:v>
                </c:pt>
                <c:pt idx="942">
                  <c:v>6.1185999999999997E-2</c:v>
                </c:pt>
                <c:pt idx="943">
                  <c:v>6.1969000000000003E-2</c:v>
                </c:pt>
                <c:pt idx="944">
                  <c:v>6.1307E-2</c:v>
                </c:pt>
                <c:pt idx="945">
                  <c:v>5.9793000000000006E-2</c:v>
                </c:pt>
                <c:pt idx="946">
                  <c:v>5.8004E-2</c:v>
                </c:pt>
                <c:pt idx="947">
                  <c:v>5.6787999999999998E-2</c:v>
                </c:pt>
                <c:pt idx="948">
                  <c:v>5.6897999999999997E-2</c:v>
                </c:pt>
                <c:pt idx="949">
                  <c:v>5.6500000000000002E-2</c:v>
                </c:pt>
                <c:pt idx="950">
                  <c:v>5.6887E-2</c:v>
                </c:pt>
                <c:pt idx="951">
                  <c:v>5.5205000000000004E-2</c:v>
                </c:pt>
                <c:pt idx="952">
                  <c:v>5.5750000000000001E-2</c:v>
                </c:pt>
                <c:pt idx="953">
                  <c:v>5.6573000000000005E-2</c:v>
                </c:pt>
                <c:pt idx="954">
                  <c:v>5.6399999999999999E-2</c:v>
                </c:pt>
                <c:pt idx="955">
                  <c:v>5.5803999999999999E-2</c:v>
                </c:pt>
                <c:pt idx="956">
                  <c:v>5.74E-2</c:v>
                </c:pt>
                <c:pt idx="957">
                  <c:v>5.9800000000000006E-2</c:v>
                </c:pt>
                <c:pt idx="958">
                  <c:v>6.0002000000000007E-2</c:v>
                </c:pt>
                <c:pt idx="959">
                  <c:v>6.1117999999999999E-2</c:v>
                </c:pt>
                <c:pt idx="960">
                  <c:v>5.9443000000000003E-2</c:v>
                </c:pt>
                <c:pt idx="961">
                  <c:v>6.1481000000000001E-2</c:v>
                </c:pt>
                <c:pt idx="962">
                  <c:v>6.0100000000000001E-2</c:v>
                </c:pt>
                <c:pt idx="963">
                  <c:v>6.1254000000000003E-2</c:v>
                </c:pt>
                <c:pt idx="964">
                  <c:v>6.0499999999999998E-2</c:v>
                </c:pt>
                <c:pt idx="965">
                  <c:v>5.9424999999999999E-2</c:v>
                </c:pt>
                <c:pt idx="966">
                  <c:v>6.0328E-2</c:v>
                </c:pt>
                <c:pt idx="967">
                  <c:v>6.13E-2</c:v>
                </c:pt>
                <c:pt idx="968">
                  <c:v>6.0372000000000002E-2</c:v>
                </c:pt>
                <c:pt idx="969">
                  <c:v>6.1900000000000004E-2</c:v>
                </c:pt>
                <c:pt idx="970">
                  <c:v>6.2222E-2</c:v>
                </c:pt>
                <c:pt idx="971">
                  <c:v>6.1650000000000003E-2</c:v>
                </c:pt>
                <c:pt idx="972">
                  <c:v>6.2397000000000001E-2</c:v>
                </c:pt>
                <c:pt idx="973">
                  <c:v>6.3275999999999999E-2</c:v>
                </c:pt>
                <c:pt idx="974">
                  <c:v>6.4111000000000001E-2</c:v>
                </c:pt>
                <c:pt idx="975">
                  <c:v>6.3693E-2</c:v>
                </c:pt>
                <c:pt idx="976">
                  <c:v>6.3700000000000007E-2</c:v>
                </c:pt>
                <c:pt idx="977">
                  <c:v>6.3027E-2</c:v>
                </c:pt>
                <c:pt idx="978">
                  <c:v>6.1079000000000001E-2</c:v>
                </c:pt>
                <c:pt idx="979">
                  <c:v>6.1079000000000001E-2</c:v>
                </c:pt>
                <c:pt idx="980">
                  <c:v>5.8226000000000007E-2</c:v>
                </c:pt>
                <c:pt idx="981">
                  <c:v>5.8144999999999995E-2</c:v>
                </c:pt>
                <c:pt idx="982">
                  <c:v>5.7638999999999996E-2</c:v>
                </c:pt>
                <c:pt idx="983">
                  <c:v>5.7095E-2</c:v>
                </c:pt>
                <c:pt idx="984">
                  <c:v>5.7000000000000002E-2</c:v>
                </c:pt>
                <c:pt idx="985">
                  <c:v>5.7610999999999996E-2</c:v>
                </c:pt>
                <c:pt idx="986">
                  <c:v>5.8994999999999999E-2</c:v>
                </c:pt>
                <c:pt idx="987">
                  <c:v>6.0597999999999999E-2</c:v>
                </c:pt>
                <c:pt idx="988">
                  <c:v>5.9900000000000002E-2</c:v>
                </c:pt>
                <c:pt idx="989">
                  <c:v>0.06</c:v>
                </c:pt>
                <c:pt idx="990">
                  <c:v>5.9503E-2</c:v>
                </c:pt>
                <c:pt idx="991">
                  <c:v>5.9901999999999997E-2</c:v>
                </c:pt>
                <c:pt idx="992">
                  <c:v>6.0599E-2</c:v>
                </c:pt>
                <c:pt idx="993">
                  <c:v>6.1595000000000004E-2</c:v>
                </c:pt>
                <c:pt idx="994">
                  <c:v>6.2600000000000003E-2</c:v>
                </c:pt>
                <c:pt idx="995">
                  <c:v>6.3E-2</c:v>
                </c:pt>
                <c:pt idx="996">
                  <c:v>6.3899999999999998E-2</c:v>
                </c:pt>
                <c:pt idx="997">
                  <c:v>6.3899999999999998E-2</c:v>
                </c:pt>
                <c:pt idx="998">
                  <c:v>6.3799999999999996E-2</c:v>
                </c:pt>
                <c:pt idx="999">
                  <c:v>6.3296999999999992E-2</c:v>
                </c:pt>
                <c:pt idx="1000">
                  <c:v>6.270400000000001E-2</c:v>
                </c:pt>
                <c:pt idx="1001">
                  <c:v>6.2199999999999998E-2</c:v>
                </c:pt>
                <c:pt idx="1002">
                  <c:v>6.225E-2</c:v>
                </c:pt>
                <c:pt idx="1003">
                  <c:v>6.225E-2</c:v>
                </c:pt>
                <c:pt idx="1004">
                  <c:v>6.2236E-2</c:v>
                </c:pt>
                <c:pt idx="1005">
                  <c:v>6.2497999999999998E-2</c:v>
                </c:pt>
                <c:pt idx="1006">
                  <c:v>6.1744E-2</c:v>
                </c:pt>
                <c:pt idx="1007">
                  <c:v>6.1744E-2</c:v>
                </c:pt>
                <c:pt idx="1008">
                  <c:v>6.1721000000000005E-2</c:v>
                </c:pt>
                <c:pt idx="1009">
                  <c:v>6.1409000000000005E-2</c:v>
                </c:pt>
                <c:pt idx="1010">
                  <c:v>6.0408999999999997E-2</c:v>
                </c:pt>
                <c:pt idx="1011">
                  <c:v>6.0698999999999996E-2</c:v>
                </c:pt>
                <c:pt idx="1012">
                  <c:v>6.0599999999999994E-2</c:v>
                </c:pt>
                <c:pt idx="1013">
                  <c:v>5.9669999999999994E-2</c:v>
                </c:pt>
                <c:pt idx="1014">
                  <c:v>6.0511999999999996E-2</c:v>
                </c:pt>
                <c:pt idx="1015">
                  <c:v>6.0213000000000003E-2</c:v>
                </c:pt>
                <c:pt idx="1016">
                  <c:v>6.0198999999999996E-2</c:v>
                </c:pt>
                <c:pt idx="1017">
                  <c:v>6.0048999999999998E-2</c:v>
                </c:pt>
                <c:pt idx="1018">
                  <c:v>5.9500999999999998E-2</c:v>
                </c:pt>
                <c:pt idx="1019">
                  <c:v>5.9797999999999997E-2</c:v>
                </c:pt>
                <c:pt idx="1020">
                  <c:v>5.8781999999999994E-2</c:v>
                </c:pt>
                <c:pt idx="1021">
                  <c:v>5.8710999999999999E-2</c:v>
                </c:pt>
                <c:pt idx="1022">
                  <c:v>5.9349999999999993E-2</c:v>
                </c:pt>
                <c:pt idx="1023">
                  <c:v>5.8501999999999998E-2</c:v>
                </c:pt>
                <c:pt idx="1024">
                  <c:v>5.8899999999999994E-2</c:v>
                </c:pt>
                <c:pt idx="1025">
                  <c:v>5.9052E-2</c:v>
                </c:pt>
                <c:pt idx="1026">
                  <c:v>5.9299999999999999E-2</c:v>
                </c:pt>
                <c:pt idx="1027">
                  <c:v>5.9094000000000001E-2</c:v>
                </c:pt>
                <c:pt idx="1028">
                  <c:v>5.978E-2</c:v>
                </c:pt>
                <c:pt idx="1029">
                  <c:v>6.0686999999999998E-2</c:v>
                </c:pt>
                <c:pt idx="1030">
                  <c:v>6.0599999999999994E-2</c:v>
                </c:pt>
                <c:pt idx="1031">
                  <c:v>6.1200000000000004E-2</c:v>
                </c:pt>
                <c:pt idx="1032">
                  <c:v>6.1736000000000006E-2</c:v>
                </c:pt>
                <c:pt idx="1033">
                  <c:v>6.2591000000000008E-2</c:v>
                </c:pt>
                <c:pt idx="1034">
                  <c:v>6.2739000000000003E-2</c:v>
                </c:pt>
                <c:pt idx="1035">
                  <c:v>6.3122999999999999E-2</c:v>
                </c:pt>
                <c:pt idx="1036">
                  <c:v>6.3900999999999999E-2</c:v>
                </c:pt>
                <c:pt idx="1037">
                  <c:v>6.3081999999999999E-2</c:v>
                </c:pt>
                <c:pt idx="1038">
                  <c:v>6.3136999999999999E-2</c:v>
                </c:pt>
                <c:pt idx="1039">
                  <c:v>6.3493000000000008E-2</c:v>
                </c:pt>
                <c:pt idx="1040">
                  <c:v>6.3237000000000002E-2</c:v>
                </c:pt>
                <c:pt idx="1041">
                  <c:v>6.3209000000000001E-2</c:v>
                </c:pt>
                <c:pt idx="1042">
                  <c:v>6.3099999999999989E-2</c:v>
                </c:pt>
                <c:pt idx="1043">
                  <c:v>6.3E-2</c:v>
                </c:pt>
                <c:pt idx="1044">
                  <c:v>6.3101000000000004E-2</c:v>
                </c:pt>
                <c:pt idx="1045">
                  <c:v>6.2897999999999996E-2</c:v>
                </c:pt>
                <c:pt idx="1046">
                  <c:v>6.0949999999999997E-2</c:v>
                </c:pt>
                <c:pt idx="1047">
                  <c:v>6.1871999999999996E-2</c:v>
                </c:pt>
                <c:pt idx="1048">
                  <c:v>6.1925000000000001E-2</c:v>
                </c:pt>
                <c:pt idx="1049">
                  <c:v>6.2754000000000004E-2</c:v>
                </c:pt>
                <c:pt idx="1050">
                  <c:v>6.3479999999999995E-2</c:v>
                </c:pt>
                <c:pt idx="1051">
                  <c:v>6.3681000000000001E-2</c:v>
                </c:pt>
                <c:pt idx="1052">
                  <c:v>6.5380000000000008E-2</c:v>
                </c:pt>
                <c:pt idx="1053">
                  <c:v>6.480000000000001E-2</c:v>
                </c:pt>
                <c:pt idx="1054">
                  <c:v>6.4696000000000004E-2</c:v>
                </c:pt>
                <c:pt idx="1055">
                  <c:v>6.5299999999999997E-2</c:v>
                </c:pt>
                <c:pt idx="1056">
                  <c:v>6.4713000000000007E-2</c:v>
                </c:pt>
                <c:pt idx="1057">
                  <c:v>6.4793000000000003E-2</c:v>
                </c:pt>
                <c:pt idx="1058">
                  <c:v>6.3500000000000001E-2</c:v>
                </c:pt>
                <c:pt idx="1059">
                  <c:v>6.3399999999999998E-2</c:v>
                </c:pt>
                <c:pt idx="1060">
                  <c:v>6.5153000000000003E-2</c:v>
                </c:pt>
                <c:pt idx="1061">
                  <c:v>6.4870999999999998E-2</c:v>
                </c:pt>
                <c:pt idx="1062">
                  <c:v>6.4583000000000002E-2</c:v>
                </c:pt>
                <c:pt idx="1063">
                  <c:v>6.4520999999999995E-2</c:v>
                </c:pt>
                <c:pt idx="1064">
                  <c:v>6.4695000000000003E-2</c:v>
                </c:pt>
                <c:pt idx="1065">
                  <c:v>6.4706E-2</c:v>
                </c:pt>
                <c:pt idx="1066">
                  <c:v>6.5000000000000002E-2</c:v>
                </c:pt>
                <c:pt idx="1067">
                  <c:v>6.4699999999999994E-2</c:v>
                </c:pt>
                <c:pt idx="1068">
                  <c:v>6.3966000000000009E-2</c:v>
                </c:pt>
                <c:pt idx="1069">
                  <c:v>6.2895000000000006E-2</c:v>
                </c:pt>
                <c:pt idx="1070">
                  <c:v>6.3E-2</c:v>
                </c:pt>
                <c:pt idx="1071">
                  <c:v>6.2699999999999992E-2</c:v>
                </c:pt>
                <c:pt idx="1072">
                  <c:v>6.2800000000000009E-2</c:v>
                </c:pt>
                <c:pt idx="1073">
                  <c:v>6.1500000000000006E-2</c:v>
                </c:pt>
                <c:pt idx="1074">
                  <c:v>6.1797000000000005E-2</c:v>
                </c:pt>
                <c:pt idx="1075">
                  <c:v>6.1150000000000003E-2</c:v>
                </c:pt>
                <c:pt idx="1076">
                  <c:v>6.1300999999999994E-2</c:v>
                </c:pt>
                <c:pt idx="1077">
                  <c:v>6.0273E-2</c:v>
                </c:pt>
                <c:pt idx="1078">
                  <c:v>5.9915999999999997E-2</c:v>
                </c:pt>
                <c:pt idx="1079">
                  <c:v>6.0080999999999996E-2</c:v>
                </c:pt>
                <c:pt idx="1080">
                  <c:v>6.0410000000000005E-2</c:v>
                </c:pt>
                <c:pt idx="1081">
                  <c:v>6.1066000000000002E-2</c:v>
                </c:pt>
                <c:pt idx="1082">
                  <c:v>6.1005999999999998E-2</c:v>
                </c:pt>
                <c:pt idx="1083">
                  <c:v>6.1100000000000002E-2</c:v>
                </c:pt>
                <c:pt idx="1084">
                  <c:v>6.1101000000000003E-2</c:v>
                </c:pt>
                <c:pt idx="1085">
                  <c:v>6.0599999999999994E-2</c:v>
                </c:pt>
                <c:pt idx="1086">
                  <c:v>6.0700000000000004E-2</c:v>
                </c:pt>
                <c:pt idx="1087">
                  <c:v>6.0393999999999996E-2</c:v>
                </c:pt>
                <c:pt idx="1088">
                  <c:v>6.1193999999999998E-2</c:v>
                </c:pt>
                <c:pt idx="1089">
                  <c:v>6.13E-2</c:v>
                </c:pt>
                <c:pt idx="1090">
                  <c:v>6.1200000000000004E-2</c:v>
                </c:pt>
                <c:pt idx="1091">
                  <c:v>6.1165000000000004E-2</c:v>
                </c:pt>
                <c:pt idx="1092">
                  <c:v>6.1165000000000004E-2</c:v>
                </c:pt>
                <c:pt idx="1093">
                  <c:v>6.019E-2</c:v>
                </c:pt>
                <c:pt idx="1094">
                  <c:v>6.0439E-2</c:v>
                </c:pt>
                <c:pt idx="1095">
                  <c:v>6.0704000000000001E-2</c:v>
                </c:pt>
                <c:pt idx="1096">
                  <c:v>6.0540999999999998E-2</c:v>
                </c:pt>
                <c:pt idx="1097">
                  <c:v>5.8887999999999996E-2</c:v>
                </c:pt>
                <c:pt idx="1098">
                  <c:v>5.8268000000000007E-2</c:v>
                </c:pt>
                <c:pt idx="1099">
                  <c:v>5.9275000000000001E-2</c:v>
                </c:pt>
                <c:pt idx="1100">
                  <c:v>5.9480999999999999E-2</c:v>
                </c:pt>
                <c:pt idx="1101">
                  <c:v>5.8425999999999999E-2</c:v>
                </c:pt>
                <c:pt idx="1102">
                  <c:v>5.8356999999999999E-2</c:v>
                </c:pt>
                <c:pt idx="1103">
                  <c:v>5.7800000000000004E-2</c:v>
                </c:pt>
                <c:pt idx="1104">
                  <c:v>5.8299999999999998E-2</c:v>
                </c:pt>
                <c:pt idx="1105">
                  <c:v>5.8703000000000005E-2</c:v>
                </c:pt>
                <c:pt idx="1106">
                  <c:v>5.9299999999999999E-2</c:v>
                </c:pt>
                <c:pt idx="1107">
                  <c:v>5.8700000000000002E-2</c:v>
                </c:pt>
                <c:pt idx="1108">
                  <c:v>5.91E-2</c:v>
                </c:pt>
                <c:pt idx="1109">
                  <c:v>5.9299999999999999E-2</c:v>
                </c:pt>
                <c:pt idx="1110">
                  <c:v>5.9800000000000006E-2</c:v>
                </c:pt>
                <c:pt idx="1111">
                  <c:v>5.9795000000000001E-2</c:v>
                </c:pt>
                <c:pt idx="1112">
                  <c:v>5.9985999999999998E-2</c:v>
                </c:pt>
                <c:pt idx="1113">
                  <c:v>5.9234999999999996E-2</c:v>
                </c:pt>
                <c:pt idx="1114">
                  <c:v>5.91E-2</c:v>
                </c:pt>
                <c:pt idx="1115">
                  <c:v>5.9500000000000004E-2</c:v>
                </c:pt>
                <c:pt idx="1116">
                  <c:v>5.9619999999999999E-2</c:v>
                </c:pt>
                <c:pt idx="1117">
                  <c:v>5.9359999999999996E-2</c:v>
                </c:pt>
                <c:pt idx="1118">
                  <c:v>5.9901999999999997E-2</c:v>
                </c:pt>
                <c:pt idx="1119">
                  <c:v>5.9800000000000006E-2</c:v>
                </c:pt>
                <c:pt idx="1120">
                  <c:v>5.9603999999999997E-2</c:v>
                </c:pt>
                <c:pt idx="1121">
                  <c:v>5.9596000000000003E-2</c:v>
                </c:pt>
                <c:pt idx="1122">
                  <c:v>5.9400000000000001E-2</c:v>
                </c:pt>
                <c:pt idx="1123">
                  <c:v>5.9200000000000003E-2</c:v>
                </c:pt>
                <c:pt idx="1124">
                  <c:v>5.9400000000000001E-2</c:v>
                </c:pt>
                <c:pt idx="1125">
                  <c:v>5.9500000000000004E-2</c:v>
                </c:pt>
                <c:pt idx="1126">
                  <c:v>6.0602999999999997E-2</c:v>
                </c:pt>
                <c:pt idx="1127">
                  <c:v>6.0343000000000001E-2</c:v>
                </c:pt>
                <c:pt idx="1128">
                  <c:v>6.1165000000000004E-2</c:v>
                </c:pt>
                <c:pt idx="1129">
                  <c:v>6.13E-2</c:v>
                </c:pt>
                <c:pt idx="1130">
                  <c:v>6.1768000000000003E-2</c:v>
                </c:pt>
                <c:pt idx="1131">
                  <c:v>6.1187999999999999E-2</c:v>
                </c:pt>
                <c:pt idx="1132">
                  <c:v>6.1197000000000001E-2</c:v>
                </c:pt>
                <c:pt idx="1133">
                  <c:v>6.1500000000000006E-2</c:v>
                </c:pt>
                <c:pt idx="1134">
                  <c:v>6.1699999999999998E-2</c:v>
                </c:pt>
                <c:pt idx="1135">
                  <c:v>6.2012999999999999E-2</c:v>
                </c:pt>
                <c:pt idx="1136">
                  <c:v>6.2012999999999999E-2</c:v>
                </c:pt>
                <c:pt idx="1137">
                  <c:v>6.2100000000000002E-2</c:v>
                </c:pt>
                <c:pt idx="1138">
                  <c:v>6.2293000000000001E-2</c:v>
                </c:pt>
                <c:pt idx="1139">
                  <c:v>6.2428999999999998E-2</c:v>
                </c:pt>
                <c:pt idx="1140">
                  <c:v>6.2203999999999995E-2</c:v>
                </c:pt>
                <c:pt idx="1141">
                  <c:v>6.2E-2</c:v>
                </c:pt>
                <c:pt idx="1142">
                  <c:v>6.2203000000000001E-2</c:v>
                </c:pt>
                <c:pt idx="1143">
                  <c:v>6.1901000000000005E-2</c:v>
                </c:pt>
                <c:pt idx="1144">
                  <c:v>6.1550000000000001E-2</c:v>
                </c:pt>
                <c:pt idx="1145">
                  <c:v>6.2199999999999998E-2</c:v>
                </c:pt>
                <c:pt idx="1146">
                  <c:v>6.4993999999999996E-2</c:v>
                </c:pt>
                <c:pt idx="1147">
                  <c:v>6.5204999999999999E-2</c:v>
                </c:pt>
                <c:pt idx="1148">
                  <c:v>6.5099999999999991E-2</c:v>
                </c:pt>
                <c:pt idx="1149">
                  <c:v>6.5000000000000002E-2</c:v>
                </c:pt>
                <c:pt idx="1150">
                  <c:v>6.5000000000000002E-2</c:v>
                </c:pt>
                <c:pt idx="1151">
                  <c:v>6.4708000000000002E-2</c:v>
                </c:pt>
                <c:pt idx="1152">
                  <c:v>6.4699999999999994E-2</c:v>
                </c:pt>
                <c:pt idx="1153">
                  <c:v>6.5728999999999996E-2</c:v>
                </c:pt>
                <c:pt idx="1154">
                  <c:v>6.54E-2</c:v>
                </c:pt>
                <c:pt idx="1155">
                  <c:v>6.6706000000000001E-2</c:v>
                </c:pt>
                <c:pt idx="1156">
                  <c:v>6.8456000000000003E-2</c:v>
                </c:pt>
                <c:pt idx="1157">
                  <c:v>6.9105E-2</c:v>
                </c:pt>
                <c:pt idx="1158">
                  <c:v>6.8477999999999997E-2</c:v>
                </c:pt>
                <c:pt idx="1159">
                  <c:v>6.8396999999999999E-2</c:v>
                </c:pt>
                <c:pt idx="1160">
                  <c:v>6.7699999999999996E-2</c:v>
                </c:pt>
                <c:pt idx="1161">
                  <c:v>6.7699999999999996E-2</c:v>
                </c:pt>
                <c:pt idx="1162">
                  <c:v>6.7400000000000002E-2</c:v>
                </c:pt>
                <c:pt idx="1163">
                  <c:v>6.7000000000000004E-2</c:v>
                </c:pt>
                <c:pt idx="1164">
                  <c:v>6.6296999999999995E-2</c:v>
                </c:pt>
                <c:pt idx="1165">
                  <c:v>6.6805000000000003E-2</c:v>
                </c:pt>
                <c:pt idx="1166">
                  <c:v>6.7400000000000002E-2</c:v>
                </c:pt>
                <c:pt idx="1167">
                  <c:v>6.8746000000000002E-2</c:v>
                </c:pt>
                <c:pt idx="1168">
                  <c:v>6.9599999999999995E-2</c:v>
                </c:pt>
                <c:pt idx="1169">
                  <c:v>6.9900000000000004E-2</c:v>
                </c:pt>
                <c:pt idx="1170">
                  <c:v>6.9500000000000006E-2</c:v>
                </c:pt>
                <c:pt idx="1171">
                  <c:v>7.0000000000000007E-2</c:v>
                </c:pt>
                <c:pt idx="1172">
                  <c:v>6.9596999999999992E-2</c:v>
                </c:pt>
                <c:pt idx="1173">
                  <c:v>7.0499999999999993E-2</c:v>
                </c:pt>
                <c:pt idx="1174">
                  <c:v>7.177E-2</c:v>
                </c:pt>
                <c:pt idx="1175">
                  <c:v>7.3945999999999998E-2</c:v>
                </c:pt>
                <c:pt idx="1176">
                  <c:v>7.3895000000000002E-2</c:v>
                </c:pt>
                <c:pt idx="1177">
                  <c:v>7.6321E-2</c:v>
                </c:pt>
                <c:pt idx="1178">
                  <c:v>7.4589000000000003E-2</c:v>
                </c:pt>
                <c:pt idx="1179">
                  <c:v>7.4251999999999999E-2</c:v>
                </c:pt>
                <c:pt idx="1180">
                  <c:v>7.5300000000000006E-2</c:v>
                </c:pt>
                <c:pt idx="1181">
                  <c:v>7.4771000000000004E-2</c:v>
                </c:pt>
                <c:pt idx="1182">
                  <c:v>7.3322999999999999E-2</c:v>
                </c:pt>
                <c:pt idx="1183">
                  <c:v>7.2892999999999999E-2</c:v>
                </c:pt>
                <c:pt idx="1184">
                  <c:v>7.2599999999999998E-2</c:v>
                </c:pt>
                <c:pt idx="1185">
                  <c:v>7.2599999999999998E-2</c:v>
                </c:pt>
                <c:pt idx="1186">
                  <c:v>7.5137999999999996E-2</c:v>
                </c:pt>
                <c:pt idx="1187">
                  <c:v>7.5701000000000004E-2</c:v>
                </c:pt>
                <c:pt idx="1188">
                  <c:v>7.5859999999999997E-2</c:v>
                </c:pt>
                <c:pt idx="1189">
                  <c:v>7.6600000000000001E-2</c:v>
                </c:pt>
                <c:pt idx="1190">
                  <c:v>6.9970000000000004E-2</c:v>
                </c:pt>
                <c:pt idx="1191">
                  <c:v>7.1596000000000007E-2</c:v>
                </c:pt>
                <c:pt idx="1192">
                  <c:v>7.5859999999999997E-2</c:v>
                </c:pt>
                <c:pt idx="1193">
                  <c:v>7.4786999999999992E-2</c:v>
                </c:pt>
                <c:pt idx="1194">
                  <c:v>7.3700000000000002E-2</c:v>
                </c:pt>
                <c:pt idx="1195">
                  <c:v>7.3577000000000004E-2</c:v>
                </c:pt>
                <c:pt idx="1196">
                  <c:v>7.1881E-2</c:v>
                </c:pt>
                <c:pt idx="1197">
                  <c:v>7.2469999999999993E-2</c:v>
                </c:pt>
                <c:pt idx="1198">
                  <c:v>7.22E-2</c:v>
                </c:pt>
                <c:pt idx="1199">
                  <c:v>7.3300000000000004E-2</c:v>
                </c:pt>
                <c:pt idx="1200">
                  <c:v>7.2711999999999999E-2</c:v>
                </c:pt>
                <c:pt idx="1201">
                  <c:v>7.3798000000000002E-2</c:v>
                </c:pt>
                <c:pt idx="1202">
                  <c:v>7.4777999999999997E-2</c:v>
                </c:pt>
                <c:pt idx="1203">
                  <c:v>7.4900000000000008E-2</c:v>
                </c:pt>
                <c:pt idx="1204">
                  <c:v>7.3857000000000006E-2</c:v>
                </c:pt>
                <c:pt idx="1205">
                  <c:v>7.3907E-2</c:v>
                </c:pt>
                <c:pt idx="1206">
                  <c:v>7.4565000000000006E-2</c:v>
                </c:pt>
                <c:pt idx="1207">
                  <c:v>7.428499999999999E-2</c:v>
                </c:pt>
                <c:pt idx="1208">
                  <c:v>7.4219999999999994E-2</c:v>
                </c:pt>
                <c:pt idx="1209">
                  <c:v>7.3136000000000007E-2</c:v>
                </c:pt>
                <c:pt idx="1210">
                  <c:v>7.3356000000000005E-2</c:v>
                </c:pt>
                <c:pt idx="1211">
                  <c:v>7.2700000000000001E-2</c:v>
                </c:pt>
                <c:pt idx="1212">
                  <c:v>7.2000000000000008E-2</c:v>
                </c:pt>
                <c:pt idx="1213">
                  <c:v>7.168999999999999E-2</c:v>
                </c:pt>
                <c:pt idx="1214">
                  <c:v>7.2099999999999997E-2</c:v>
                </c:pt>
                <c:pt idx="1215">
                  <c:v>7.1958000000000008E-2</c:v>
                </c:pt>
                <c:pt idx="1216">
                  <c:v>7.0430999999999994E-2</c:v>
                </c:pt>
                <c:pt idx="1217">
                  <c:v>6.9256999999999999E-2</c:v>
                </c:pt>
                <c:pt idx="1218">
                  <c:v>6.9697999999999996E-2</c:v>
                </c:pt>
                <c:pt idx="1219">
                  <c:v>7.0000000000000007E-2</c:v>
                </c:pt>
                <c:pt idx="1220">
                  <c:v>6.9878999999999997E-2</c:v>
                </c:pt>
                <c:pt idx="1221">
                  <c:v>6.9811999999999999E-2</c:v>
                </c:pt>
                <c:pt idx="1222">
                  <c:v>6.8890000000000007E-2</c:v>
                </c:pt>
                <c:pt idx="1223">
                  <c:v>6.8699999999999997E-2</c:v>
                </c:pt>
                <c:pt idx="1224">
                  <c:v>6.8600000000000008E-2</c:v>
                </c:pt>
                <c:pt idx="1225">
                  <c:v>6.8402000000000004E-2</c:v>
                </c:pt>
                <c:pt idx="1226">
                  <c:v>6.8398E-2</c:v>
                </c:pt>
                <c:pt idx="1227">
                  <c:v>6.8496000000000001E-2</c:v>
                </c:pt>
                <c:pt idx="1228">
                  <c:v>6.8000000000000005E-2</c:v>
                </c:pt>
                <c:pt idx="1229">
                  <c:v>6.8000000000000005E-2</c:v>
                </c:pt>
                <c:pt idx="1230">
                  <c:v>6.8137000000000003E-2</c:v>
                </c:pt>
                <c:pt idx="1231">
                  <c:v>6.8887000000000004E-2</c:v>
                </c:pt>
                <c:pt idx="1232">
                  <c:v>7.0290000000000005E-2</c:v>
                </c:pt>
                <c:pt idx="1233">
                  <c:v>7.0736999999999994E-2</c:v>
                </c:pt>
                <c:pt idx="1234">
                  <c:v>7.1738999999999997E-2</c:v>
                </c:pt>
                <c:pt idx="1235">
                  <c:v>7.2000000000000008E-2</c:v>
                </c:pt>
                <c:pt idx="1236">
                  <c:v>7.1800000000000003E-2</c:v>
                </c:pt>
                <c:pt idx="1237">
                  <c:v>7.1399999999999991E-2</c:v>
                </c:pt>
                <c:pt idx="1238">
                  <c:v>7.1554999999999994E-2</c:v>
                </c:pt>
                <c:pt idx="1239">
                  <c:v>7.1500000000000008E-2</c:v>
                </c:pt>
                <c:pt idx="1240">
                  <c:v>7.1599999999999997E-2</c:v>
                </c:pt>
                <c:pt idx="1241">
                  <c:v>7.17E-2</c:v>
                </c:pt>
                <c:pt idx="1242">
                  <c:v>7.1512000000000006E-2</c:v>
                </c:pt>
                <c:pt idx="1243">
                  <c:v>7.1734999999999993E-2</c:v>
                </c:pt>
                <c:pt idx="1244">
                  <c:v>7.2000000000000008E-2</c:v>
                </c:pt>
                <c:pt idx="1245">
                  <c:v>7.2397000000000003E-2</c:v>
                </c:pt>
                <c:pt idx="1246">
                  <c:v>7.3007000000000002E-2</c:v>
                </c:pt>
                <c:pt idx="1247">
                  <c:v>7.3300000000000004E-2</c:v>
                </c:pt>
                <c:pt idx="1248">
                  <c:v>7.3079999999999992E-2</c:v>
                </c:pt>
                <c:pt idx="1249">
                  <c:v>7.3556999999999997E-2</c:v>
                </c:pt>
                <c:pt idx="1250">
                  <c:v>7.3636999999999994E-2</c:v>
                </c:pt>
                <c:pt idx="1251">
                  <c:v>7.3409000000000002E-2</c:v>
                </c:pt>
                <c:pt idx="1252">
                  <c:v>7.3200000000000001E-2</c:v>
                </c:pt>
                <c:pt idx="1253">
                  <c:v>7.3200000000000001E-2</c:v>
                </c:pt>
                <c:pt idx="1254">
                  <c:v>7.2862999999999997E-2</c:v>
                </c:pt>
                <c:pt idx="1255">
                  <c:v>7.2627999999999998E-2</c:v>
                </c:pt>
                <c:pt idx="1256">
                  <c:v>7.2925000000000004E-2</c:v>
                </c:pt>
                <c:pt idx="1257">
                  <c:v>7.2925000000000004E-2</c:v>
                </c:pt>
                <c:pt idx="1258">
                  <c:v>7.2801999999999992E-2</c:v>
                </c:pt>
                <c:pt idx="1259">
                  <c:v>7.2183999999999998E-2</c:v>
                </c:pt>
                <c:pt idx="1260">
                  <c:v>7.1812000000000001E-2</c:v>
                </c:pt>
                <c:pt idx="1261">
                  <c:v>7.2742000000000001E-2</c:v>
                </c:pt>
                <c:pt idx="1262">
                  <c:v>7.3099999999999998E-2</c:v>
                </c:pt>
                <c:pt idx="1263">
                  <c:v>7.2999999999999995E-2</c:v>
                </c:pt>
                <c:pt idx="1264">
                  <c:v>7.2981999999999991E-2</c:v>
                </c:pt>
                <c:pt idx="1265">
                  <c:v>7.2796E-2</c:v>
                </c:pt>
                <c:pt idx="1266">
                  <c:v>7.3199E-2</c:v>
                </c:pt>
                <c:pt idx="1267">
                  <c:v>7.3338E-2</c:v>
                </c:pt>
                <c:pt idx="1268">
                  <c:v>7.3090000000000002E-2</c:v>
                </c:pt>
                <c:pt idx="1269">
                  <c:v>7.3952000000000004E-2</c:v>
                </c:pt>
                <c:pt idx="1270">
                  <c:v>7.4809E-2</c:v>
                </c:pt>
                <c:pt idx="1271">
                  <c:v>7.5187000000000004E-2</c:v>
                </c:pt>
                <c:pt idx="1272">
                  <c:v>7.5106000000000006E-2</c:v>
                </c:pt>
                <c:pt idx="1273">
                  <c:v>7.5106000000000006E-2</c:v>
                </c:pt>
                <c:pt idx="1274">
                  <c:v>7.4523999999999993E-2</c:v>
                </c:pt>
                <c:pt idx="1275">
                  <c:v>7.4658000000000002E-2</c:v>
                </c:pt>
                <c:pt idx="1276">
                  <c:v>7.3852000000000001E-2</c:v>
                </c:pt>
                <c:pt idx="1277">
                  <c:v>7.3286000000000004E-2</c:v>
                </c:pt>
                <c:pt idx="1278">
                  <c:v>7.2445999999999997E-2</c:v>
                </c:pt>
                <c:pt idx="1279">
                  <c:v>7.3677000000000006E-2</c:v>
                </c:pt>
                <c:pt idx="1280">
                  <c:v>7.3342999999999992E-2</c:v>
                </c:pt>
                <c:pt idx="1281">
                  <c:v>7.4135999999999994E-2</c:v>
                </c:pt>
                <c:pt idx="1282">
                  <c:v>7.3492000000000002E-2</c:v>
                </c:pt>
                <c:pt idx="1283">
                  <c:v>7.3062000000000002E-2</c:v>
                </c:pt>
                <c:pt idx="1284">
                  <c:v>7.3196999999999998E-2</c:v>
                </c:pt>
                <c:pt idx="1285">
                  <c:v>7.2221000000000007E-2</c:v>
                </c:pt>
                <c:pt idx="1286">
                  <c:v>7.2090000000000001E-2</c:v>
                </c:pt>
                <c:pt idx="1287">
                  <c:v>7.2496999999999992E-2</c:v>
                </c:pt>
                <c:pt idx="1288">
                  <c:v>7.2641999999999998E-2</c:v>
                </c:pt>
                <c:pt idx="1289">
                  <c:v>7.3166999999999996E-2</c:v>
                </c:pt>
                <c:pt idx="1290">
                  <c:v>7.2963E-2</c:v>
                </c:pt>
                <c:pt idx="1291">
                  <c:v>7.2239999999999999E-2</c:v>
                </c:pt>
                <c:pt idx="1292">
                  <c:v>7.2265999999999997E-2</c:v>
                </c:pt>
                <c:pt idx="1293">
                  <c:v>7.192599999999999E-2</c:v>
                </c:pt>
                <c:pt idx="1294">
                  <c:v>7.2214E-2</c:v>
                </c:pt>
                <c:pt idx="1295">
                  <c:v>7.2321999999999997E-2</c:v>
                </c:pt>
                <c:pt idx="1296">
                  <c:v>7.2483000000000006E-2</c:v>
                </c:pt>
                <c:pt idx="1297">
                  <c:v>7.2211999999999998E-2</c:v>
                </c:pt>
                <c:pt idx="1298">
                  <c:v>7.1622000000000005E-2</c:v>
                </c:pt>
                <c:pt idx="1299">
                  <c:v>6.9101999999999997E-2</c:v>
                </c:pt>
                <c:pt idx="1300">
                  <c:v>6.7316000000000001E-2</c:v>
                </c:pt>
                <c:pt idx="1301">
                  <c:v>6.8502000000000007E-2</c:v>
                </c:pt>
                <c:pt idx="1302">
                  <c:v>6.7226999999999995E-2</c:v>
                </c:pt>
                <c:pt idx="1303">
                  <c:v>6.608399999999999E-2</c:v>
                </c:pt>
                <c:pt idx="1304">
                  <c:v>6.5612000000000004E-2</c:v>
                </c:pt>
                <c:pt idx="1305">
                  <c:v>6.4755000000000007E-2</c:v>
                </c:pt>
                <c:pt idx="1306">
                  <c:v>6.583E-2</c:v>
                </c:pt>
                <c:pt idx="1307">
                  <c:v>6.8218000000000001E-2</c:v>
                </c:pt>
                <c:pt idx="1308">
                  <c:v>6.8328E-2</c:v>
                </c:pt>
                <c:pt idx="1309">
                  <c:v>6.4731999999999998E-2</c:v>
                </c:pt>
                <c:pt idx="1310">
                  <c:v>6.4044000000000004E-2</c:v>
                </c:pt>
                <c:pt idx="1311">
                  <c:v>6.3547000000000006E-2</c:v>
                </c:pt>
                <c:pt idx="1312">
                  <c:v>6.2088000000000004E-2</c:v>
                </c:pt>
                <c:pt idx="1313">
                  <c:v>6.3816999999999999E-2</c:v>
                </c:pt>
                <c:pt idx="1314">
                  <c:v>6.4711999999999992E-2</c:v>
                </c:pt>
                <c:pt idx="1315">
                  <c:v>6.3406000000000004E-2</c:v>
                </c:pt>
                <c:pt idx="1316">
                  <c:v>6.2848000000000001E-2</c:v>
                </c:pt>
                <c:pt idx="1317">
                  <c:v>6.3551999999999997E-2</c:v>
                </c:pt>
                <c:pt idx="1318">
                  <c:v>6.4355999999999997E-2</c:v>
                </c:pt>
                <c:pt idx="1319">
                  <c:v>6.3796999999999993E-2</c:v>
                </c:pt>
                <c:pt idx="1320">
                  <c:v>6.4953999999999998E-2</c:v>
                </c:pt>
                <c:pt idx="1321">
                  <c:v>6.4934000000000006E-2</c:v>
                </c:pt>
                <c:pt idx="1322">
                  <c:v>6.5402000000000002E-2</c:v>
                </c:pt>
                <c:pt idx="1323">
                  <c:v>6.54E-2</c:v>
                </c:pt>
                <c:pt idx="1324">
                  <c:v>6.4146999999999996E-2</c:v>
                </c:pt>
                <c:pt idx="1325">
                  <c:v>6.3654000000000002E-2</c:v>
                </c:pt>
                <c:pt idx="1326">
                  <c:v>6.3299999999999995E-2</c:v>
                </c:pt>
                <c:pt idx="1327">
                  <c:v>6.2E-2</c:v>
                </c:pt>
                <c:pt idx="1328">
                  <c:v>6.2043000000000001E-2</c:v>
                </c:pt>
                <c:pt idx="1329">
                  <c:v>6.1517000000000002E-2</c:v>
                </c:pt>
                <c:pt idx="1330">
                  <c:v>6.1135999999999996E-2</c:v>
                </c:pt>
                <c:pt idx="1331">
                  <c:v>6.2343000000000003E-2</c:v>
                </c:pt>
                <c:pt idx="1332">
                  <c:v>6.2684000000000004E-2</c:v>
                </c:pt>
                <c:pt idx="1333">
                  <c:v>6.3E-2</c:v>
                </c:pt>
                <c:pt idx="1334">
                  <c:v>6.2321999999999995E-2</c:v>
                </c:pt>
                <c:pt idx="1335">
                  <c:v>6.2039999999999998E-2</c:v>
                </c:pt>
                <c:pt idx="1336">
                  <c:v>6.1044000000000001E-2</c:v>
                </c:pt>
                <c:pt idx="1337">
                  <c:v>6.1214999999999999E-2</c:v>
                </c:pt>
                <c:pt idx="1338">
                  <c:v>6.0049999999999999E-2</c:v>
                </c:pt>
                <c:pt idx="1339">
                  <c:v>6.0176999999999994E-2</c:v>
                </c:pt>
                <c:pt idx="1340">
                  <c:v>6.0335E-2</c:v>
                </c:pt>
                <c:pt idx="1341">
                  <c:v>6.0393000000000002E-2</c:v>
                </c:pt>
                <c:pt idx="1342">
                  <c:v>5.9660000000000005E-2</c:v>
                </c:pt>
                <c:pt idx="1343">
                  <c:v>6.0129999999999996E-2</c:v>
                </c:pt>
                <c:pt idx="1344">
                  <c:v>6.0629000000000002E-2</c:v>
                </c:pt>
                <c:pt idx="1345">
                  <c:v>5.9546999999999996E-2</c:v>
                </c:pt>
                <c:pt idx="1346">
                  <c:v>5.9191000000000001E-2</c:v>
                </c:pt>
                <c:pt idx="1347">
                  <c:v>5.8379E-2</c:v>
                </c:pt>
                <c:pt idx="1348">
                  <c:v>5.8238999999999999E-2</c:v>
                </c:pt>
                <c:pt idx="1349">
                  <c:v>5.8099999999999999E-2</c:v>
                </c:pt>
                <c:pt idx="1350">
                  <c:v>5.8457999999999996E-2</c:v>
                </c:pt>
                <c:pt idx="1351">
                  <c:v>5.9733999999999995E-2</c:v>
                </c:pt>
                <c:pt idx="1352">
                  <c:v>5.9218E-2</c:v>
                </c:pt>
                <c:pt idx="1353">
                  <c:v>5.9200000000000003E-2</c:v>
                </c:pt>
                <c:pt idx="1354">
                  <c:v>6.0897E-2</c:v>
                </c:pt>
                <c:pt idx="1355">
                  <c:v>6.0880000000000004E-2</c:v>
                </c:pt>
                <c:pt idx="1356">
                  <c:v>6.1069999999999999E-2</c:v>
                </c:pt>
                <c:pt idx="1357">
                  <c:v>6.1799999999999994E-2</c:v>
                </c:pt>
                <c:pt idx="1358">
                  <c:v>6.1356000000000001E-2</c:v>
                </c:pt>
                <c:pt idx="1359">
                  <c:v>6.1878000000000002E-2</c:v>
                </c:pt>
                <c:pt idx="1360">
                  <c:v>6.1600000000000002E-2</c:v>
                </c:pt>
                <c:pt idx="1361">
                  <c:v>6.1261999999999997E-2</c:v>
                </c:pt>
                <c:pt idx="1362">
                  <c:v>6.0720999999999997E-2</c:v>
                </c:pt>
                <c:pt idx="1363">
                  <c:v>6.0603999999999998E-2</c:v>
                </c:pt>
                <c:pt idx="1364">
                  <c:v>6.0853000000000004E-2</c:v>
                </c:pt>
                <c:pt idx="1365">
                  <c:v>6.0442999999999997E-2</c:v>
                </c:pt>
                <c:pt idx="1366">
                  <c:v>6.0523E-2</c:v>
                </c:pt>
                <c:pt idx="1367">
                  <c:v>6.1151999999999998E-2</c:v>
                </c:pt>
                <c:pt idx="1368">
                  <c:v>6.0871000000000001E-2</c:v>
                </c:pt>
                <c:pt idx="1369">
                  <c:v>6.0766000000000001E-2</c:v>
                </c:pt>
                <c:pt idx="1370">
                  <c:v>6.0747999999999996E-2</c:v>
                </c:pt>
                <c:pt idx="1371">
                  <c:v>6.0830000000000002E-2</c:v>
                </c:pt>
                <c:pt idx="1372">
                  <c:v>6.0693999999999998E-2</c:v>
                </c:pt>
                <c:pt idx="1373">
                  <c:v>6.0693000000000004E-2</c:v>
                </c:pt>
                <c:pt idx="1374">
                  <c:v>6.0534999999999999E-2</c:v>
                </c:pt>
                <c:pt idx="1375">
                  <c:v>6.0686999999999998E-2</c:v>
                </c:pt>
                <c:pt idx="1376">
                  <c:v>6.0128000000000001E-2</c:v>
                </c:pt>
                <c:pt idx="1377">
                  <c:v>6.0233999999999996E-2</c:v>
                </c:pt>
                <c:pt idx="1378">
                  <c:v>5.9528999999999999E-2</c:v>
                </c:pt>
                <c:pt idx="1379">
                  <c:v>5.9554999999999997E-2</c:v>
                </c:pt>
                <c:pt idx="1380">
                  <c:v>6.0193000000000003E-2</c:v>
                </c:pt>
                <c:pt idx="1381">
                  <c:v>6.0266E-2</c:v>
                </c:pt>
                <c:pt idx="1382">
                  <c:v>6.0153999999999999E-2</c:v>
                </c:pt>
                <c:pt idx="1383">
                  <c:v>6.0368999999999999E-2</c:v>
                </c:pt>
                <c:pt idx="1384">
                  <c:v>6.0964999999999998E-2</c:v>
                </c:pt>
                <c:pt idx="1385">
                  <c:v>6.1113999999999995E-2</c:v>
                </c:pt>
                <c:pt idx="1386">
                  <c:v>6.1173999999999999E-2</c:v>
                </c:pt>
                <c:pt idx="1387">
                  <c:v>6.0447000000000001E-2</c:v>
                </c:pt>
                <c:pt idx="1388">
                  <c:v>6.0053000000000002E-2</c:v>
                </c:pt>
                <c:pt idx="1389">
                  <c:v>5.9851999999999995E-2</c:v>
                </c:pt>
                <c:pt idx="1390">
                  <c:v>5.9400000000000001E-2</c:v>
                </c:pt>
                <c:pt idx="1391">
                  <c:v>5.8869999999999999E-2</c:v>
                </c:pt>
                <c:pt idx="1392">
                  <c:v>5.8297999999999996E-2</c:v>
                </c:pt>
                <c:pt idx="1393">
                  <c:v>5.8058999999999999E-2</c:v>
                </c:pt>
                <c:pt idx="1394">
                  <c:v>5.8524E-2</c:v>
                </c:pt>
                <c:pt idx="1395">
                  <c:v>5.8217999999999999E-2</c:v>
                </c:pt>
                <c:pt idx="1396">
                  <c:v>5.8494000000000004E-2</c:v>
                </c:pt>
                <c:pt idx="1397">
                  <c:v>5.8860000000000003E-2</c:v>
                </c:pt>
                <c:pt idx="1398">
                  <c:v>5.8943000000000002E-2</c:v>
                </c:pt>
                <c:pt idx="1399">
                  <c:v>5.8491999999999995E-2</c:v>
                </c:pt>
                <c:pt idx="1400">
                  <c:v>5.8196000000000005E-2</c:v>
                </c:pt>
                <c:pt idx="1401">
                  <c:v>5.7866999999999995E-2</c:v>
                </c:pt>
                <c:pt idx="1402">
                  <c:v>5.7869999999999998E-2</c:v>
                </c:pt>
                <c:pt idx="1403">
                  <c:v>5.7670000000000006E-2</c:v>
                </c:pt>
                <c:pt idx="1404">
                  <c:v>5.7842999999999999E-2</c:v>
                </c:pt>
                <c:pt idx="1405">
                  <c:v>5.7477E-2</c:v>
                </c:pt>
                <c:pt idx="1406">
                  <c:v>5.7234E-2</c:v>
                </c:pt>
                <c:pt idx="1407">
                  <c:v>5.6904000000000003E-2</c:v>
                </c:pt>
                <c:pt idx="1408">
                  <c:v>5.7205000000000006E-2</c:v>
                </c:pt>
                <c:pt idx="1409">
                  <c:v>5.6752000000000004E-2</c:v>
                </c:pt>
                <c:pt idx="1410">
                  <c:v>5.6730000000000003E-2</c:v>
                </c:pt>
                <c:pt idx="1411">
                  <c:v>5.6272000000000003E-2</c:v>
                </c:pt>
                <c:pt idx="1412">
                  <c:v>5.6299999999999996E-2</c:v>
                </c:pt>
                <c:pt idx="1413">
                  <c:v>5.6280000000000004E-2</c:v>
                </c:pt>
                <c:pt idx="1414">
                  <c:v>5.6363000000000003E-2</c:v>
                </c:pt>
                <c:pt idx="1415">
                  <c:v>5.6174999999999996E-2</c:v>
                </c:pt>
                <c:pt idx="1416">
                  <c:v>5.6264000000000002E-2</c:v>
                </c:pt>
                <c:pt idx="1417">
                  <c:v>5.6235E-2</c:v>
                </c:pt>
                <c:pt idx="1418">
                  <c:v>5.6432999999999997E-2</c:v>
                </c:pt>
                <c:pt idx="1419">
                  <c:v>5.6656000000000005E-2</c:v>
                </c:pt>
                <c:pt idx="1420">
                  <c:v>5.7126000000000003E-2</c:v>
                </c:pt>
                <c:pt idx="1421">
                  <c:v>5.7300000000000004E-2</c:v>
                </c:pt>
                <c:pt idx="1422">
                  <c:v>5.7994000000000004E-2</c:v>
                </c:pt>
                <c:pt idx="1423">
                  <c:v>5.7568000000000001E-2</c:v>
                </c:pt>
                <c:pt idx="1424">
                  <c:v>5.8049999999999997E-2</c:v>
                </c:pt>
                <c:pt idx="1425">
                  <c:v>5.7938999999999997E-2</c:v>
                </c:pt>
                <c:pt idx="1426">
                  <c:v>5.7861999999999997E-2</c:v>
                </c:pt>
                <c:pt idx="1427">
                  <c:v>5.7525000000000007E-2</c:v>
                </c:pt>
                <c:pt idx="1428">
                  <c:v>5.7664999999999994E-2</c:v>
                </c:pt>
                <c:pt idx="1429">
                  <c:v>5.7699999999999994E-2</c:v>
                </c:pt>
                <c:pt idx="1430">
                  <c:v>5.8002999999999999E-2</c:v>
                </c:pt>
                <c:pt idx="1431">
                  <c:v>5.8798000000000003E-2</c:v>
                </c:pt>
                <c:pt idx="1432">
                  <c:v>5.8567000000000001E-2</c:v>
                </c:pt>
                <c:pt idx="1433">
                  <c:v>5.9478999999999997E-2</c:v>
                </c:pt>
                <c:pt idx="1434">
                  <c:v>5.96E-2</c:v>
                </c:pt>
                <c:pt idx="1435">
                  <c:v>5.9791999999999998E-2</c:v>
                </c:pt>
                <c:pt idx="1436">
                  <c:v>5.9901000000000003E-2</c:v>
                </c:pt>
                <c:pt idx="1437">
                  <c:v>5.9954E-2</c:v>
                </c:pt>
                <c:pt idx="1438">
                  <c:v>6.0164000000000002E-2</c:v>
                </c:pt>
                <c:pt idx="1439">
                  <c:v>5.9586E-2</c:v>
                </c:pt>
                <c:pt idx="1440">
                  <c:v>5.8865999999999995E-2</c:v>
                </c:pt>
                <c:pt idx="1441">
                  <c:v>5.8535000000000004E-2</c:v>
                </c:pt>
                <c:pt idx="1442">
                  <c:v>5.8486999999999997E-2</c:v>
                </c:pt>
                <c:pt idx="1443">
                  <c:v>5.8120000000000005E-2</c:v>
                </c:pt>
                <c:pt idx="1444">
                  <c:v>5.7729999999999997E-2</c:v>
                </c:pt>
                <c:pt idx="1445">
                  <c:v>5.7891000000000005E-2</c:v>
                </c:pt>
                <c:pt idx="1446">
                  <c:v>5.7617000000000002E-2</c:v>
                </c:pt>
                <c:pt idx="1447">
                  <c:v>5.6673000000000001E-2</c:v>
                </c:pt>
                <c:pt idx="1448">
                  <c:v>5.7038999999999999E-2</c:v>
                </c:pt>
                <c:pt idx="1449">
                  <c:v>5.6460999999999997E-2</c:v>
                </c:pt>
                <c:pt idx="1450">
                  <c:v>5.6661999999999997E-2</c:v>
                </c:pt>
                <c:pt idx="1451">
                  <c:v>5.6565999999999998E-2</c:v>
                </c:pt>
                <c:pt idx="1452">
                  <c:v>5.6498E-2</c:v>
                </c:pt>
                <c:pt idx="1453">
                  <c:v>5.6624999999999995E-2</c:v>
                </c:pt>
                <c:pt idx="1454">
                  <c:v>5.6536999999999997E-2</c:v>
                </c:pt>
                <c:pt idx="1455">
                  <c:v>5.6500000000000002E-2</c:v>
                </c:pt>
                <c:pt idx="1456">
                  <c:v>5.6241000000000006E-2</c:v>
                </c:pt>
                <c:pt idx="1457">
                  <c:v>5.6142999999999998E-2</c:v>
                </c:pt>
                <c:pt idx="1458">
                  <c:v>5.5610999999999994E-2</c:v>
                </c:pt>
                <c:pt idx="1459">
                  <c:v>5.5537999999999997E-2</c:v>
                </c:pt>
                <c:pt idx="1460">
                  <c:v>5.5919999999999997E-2</c:v>
                </c:pt>
                <c:pt idx="1461">
                  <c:v>5.5658000000000006E-2</c:v>
                </c:pt>
                <c:pt idx="1462">
                  <c:v>5.6289999999999993E-2</c:v>
                </c:pt>
                <c:pt idx="1463">
                  <c:v>5.6806000000000002E-2</c:v>
                </c:pt>
                <c:pt idx="1464">
                  <c:v>5.7352E-2</c:v>
                </c:pt>
                <c:pt idx="1465">
                  <c:v>5.7584999999999997E-2</c:v>
                </c:pt>
                <c:pt idx="1466">
                  <c:v>5.74E-2</c:v>
                </c:pt>
                <c:pt idx="1467">
                  <c:v>5.7436000000000001E-2</c:v>
                </c:pt>
                <c:pt idx="1468">
                  <c:v>5.7352E-2</c:v>
                </c:pt>
                <c:pt idx="1469">
                  <c:v>5.7401000000000001E-2</c:v>
                </c:pt>
                <c:pt idx="1470">
                  <c:v>5.7137E-2</c:v>
                </c:pt>
                <c:pt idx="1471">
                  <c:v>5.7112999999999997E-2</c:v>
                </c:pt>
                <c:pt idx="1472">
                  <c:v>5.7926999999999999E-2</c:v>
                </c:pt>
                <c:pt idx="1473">
                  <c:v>6.0406000000000001E-2</c:v>
                </c:pt>
                <c:pt idx="1474">
                  <c:v>6.0812999999999999E-2</c:v>
                </c:pt>
                <c:pt idx="1475">
                  <c:v>6.2556E-2</c:v>
                </c:pt>
                <c:pt idx="1476">
                  <c:v>6.1052000000000002E-2</c:v>
                </c:pt>
                <c:pt idx="1477">
                  <c:v>6.0628000000000001E-2</c:v>
                </c:pt>
                <c:pt idx="1478">
                  <c:v>6.0566000000000002E-2</c:v>
                </c:pt>
                <c:pt idx="1479">
                  <c:v>5.9619999999999999E-2</c:v>
                </c:pt>
                <c:pt idx="1480">
                  <c:v>5.9699999999999996E-2</c:v>
                </c:pt>
                <c:pt idx="1481">
                  <c:v>5.9947E-2</c:v>
                </c:pt>
                <c:pt idx="1482">
                  <c:v>6.0233999999999996E-2</c:v>
                </c:pt>
                <c:pt idx="1483">
                  <c:v>6.0808000000000001E-2</c:v>
                </c:pt>
                <c:pt idx="1484">
                  <c:v>6.0391E-2</c:v>
                </c:pt>
                <c:pt idx="1485">
                  <c:v>0.06</c:v>
                </c:pt>
                <c:pt idx="1486">
                  <c:v>0.06</c:v>
                </c:pt>
                <c:pt idx="1487">
                  <c:v>6.2362000000000001E-2</c:v>
                </c:pt>
                <c:pt idx="1488">
                  <c:v>6.2432999999999995E-2</c:v>
                </c:pt>
                <c:pt idx="1489">
                  <c:v>6.1563999999999994E-2</c:v>
                </c:pt>
                <c:pt idx="1490">
                  <c:v>6.2061999999999999E-2</c:v>
                </c:pt>
                <c:pt idx="1491">
                  <c:v>6.1412000000000001E-2</c:v>
                </c:pt>
                <c:pt idx="1492">
                  <c:v>6.0373000000000003E-2</c:v>
                </c:pt>
                <c:pt idx="1493">
                  <c:v>6.0334000000000006E-2</c:v>
                </c:pt>
                <c:pt idx="1494">
                  <c:v>6.0058999999999994E-2</c:v>
                </c:pt>
                <c:pt idx="1495">
                  <c:v>5.9770999999999998E-2</c:v>
                </c:pt>
                <c:pt idx="1496">
                  <c:v>5.9787999999999994E-2</c:v>
                </c:pt>
                <c:pt idx="1497">
                  <c:v>5.9766000000000007E-2</c:v>
                </c:pt>
                <c:pt idx="1498">
                  <c:v>5.9892000000000001E-2</c:v>
                </c:pt>
                <c:pt idx="1499">
                  <c:v>5.9669E-2</c:v>
                </c:pt>
                <c:pt idx="1500">
                  <c:v>5.9560000000000002E-2</c:v>
                </c:pt>
                <c:pt idx="1501">
                  <c:v>5.9042000000000004E-2</c:v>
                </c:pt>
                <c:pt idx="1502">
                  <c:v>5.8540000000000002E-2</c:v>
                </c:pt>
                <c:pt idx="1503">
                  <c:v>5.8659999999999997E-2</c:v>
                </c:pt>
                <c:pt idx="1504">
                  <c:v>5.8514999999999998E-2</c:v>
                </c:pt>
                <c:pt idx="1505">
                  <c:v>5.7999999999999996E-2</c:v>
                </c:pt>
                <c:pt idx="1506">
                  <c:v>5.7521000000000003E-2</c:v>
                </c:pt>
                <c:pt idx="1507">
                  <c:v>5.6506999999999995E-2</c:v>
                </c:pt>
                <c:pt idx="1508">
                  <c:v>5.6506999999999995E-2</c:v>
                </c:pt>
                <c:pt idx="1509">
                  <c:v>5.604E-2</c:v>
                </c:pt>
                <c:pt idx="1510">
                  <c:v>5.6500000000000002E-2</c:v>
                </c:pt>
                <c:pt idx="1511">
                  <c:v>5.6971000000000001E-2</c:v>
                </c:pt>
                <c:pt idx="1512">
                  <c:v>5.6624999999999995E-2</c:v>
                </c:pt>
                <c:pt idx="1513">
                  <c:v>5.7000000000000002E-2</c:v>
                </c:pt>
                <c:pt idx="1514">
                  <c:v>5.7051999999999999E-2</c:v>
                </c:pt>
                <c:pt idx="1515">
                  <c:v>5.6981999999999998E-2</c:v>
                </c:pt>
                <c:pt idx="1516">
                  <c:v>5.7229999999999996E-2</c:v>
                </c:pt>
                <c:pt idx="1517">
                  <c:v>5.5136000000000004E-2</c:v>
                </c:pt>
                <c:pt idx="1518">
                  <c:v>5.4843999999999997E-2</c:v>
                </c:pt>
                <c:pt idx="1519">
                  <c:v>5.4428000000000004E-2</c:v>
                </c:pt>
                <c:pt idx="1520">
                  <c:v>5.4459999999999995E-2</c:v>
                </c:pt>
                <c:pt idx="1521">
                  <c:v>5.5251000000000001E-2</c:v>
                </c:pt>
                <c:pt idx="1522">
                  <c:v>5.5330000000000004E-2</c:v>
                </c:pt>
                <c:pt idx="1523">
                  <c:v>5.5361E-2</c:v>
                </c:pt>
                <c:pt idx="1524">
                  <c:v>5.5469999999999998E-2</c:v>
                </c:pt>
                <c:pt idx="1525">
                  <c:v>5.5141999999999997E-2</c:v>
                </c:pt>
                <c:pt idx="1526">
                  <c:v>5.5141999999999997E-2</c:v>
                </c:pt>
                <c:pt idx="1527">
                  <c:v>5.5471000000000006E-2</c:v>
                </c:pt>
                <c:pt idx="1528">
                  <c:v>5.5171999999999999E-2</c:v>
                </c:pt>
                <c:pt idx="1529">
                  <c:v>5.5709999999999996E-2</c:v>
                </c:pt>
                <c:pt idx="1530">
                  <c:v>5.5578000000000002E-2</c:v>
                </c:pt>
                <c:pt idx="1531">
                  <c:v>5.5162000000000003E-2</c:v>
                </c:pt>
                <c:pt idx="1532">
                  <c:v>5.4800000000000001E-2</c:v>
                </c:pt>
                <c:pt idx="1533">
                  <c:v>5.4432000000000001E-2</c:v>
                </c:pt>
                <c:pt idx="1534">
                  <c:v>5.4322999999999996E-2</c:v>
                </c:pt>
                <c:pt idx="1535">
                  <c:v>5.3996000000000002E-2</c:v>
                </c:pt>
                <c:pt idx="1536">
                  <c:v>5.3182E-2</c:v>
                </c:pt>
                <c:pt idx="1537">
                  <c:v>5.2935999999999997E-2</c:v>
                </c:pt>
                <c:pt idx="1538">
                  <c:v>5.2733000000000002E-2</c:v>
                </c:pt>
                <c:pt idx="1539">
                  <c:v>5.2655E-2</c:v>
                </c:pt>
                <c:pt idx="1540">
                  <c:v>5.2539999999999996E-2</c:v>
                </c:pt>
                <c:pt idx="1541">
                  <c:v>5.2531999999999995E-2</c:v>
                </c:pt>
                <c:pt idx="1542">
                  <c:v>5.2998000000000003E-2</c:v>
                </c:pt>
                <c:pt idx="1543">
                  <c:v>5.2803000000000003E-2</c:v>
                </c:pt>
                <c:pt idx="1544">
                  <c:v>5.2793E-2</c:v>
                </c:pt>
                <c:pt idx="1545">
                  <c:v>5.2306999999999999E-2</c:v>
                </c:pt>
                <c:pt idx="1546">
                  <c:v>5.1993999999999999E-2</c:v>
                </c:pt>
                <c:pt idx="1547">
                  <c:v>5.1243999999999998E-2</c:v>
                </c:pt>
                <c:pt idx="1548">
                  <c:v>5.1416000000000003E-2</c:v>
                </c:pt>
                <c:pt idx="1549">
                  <c:v>5.1200000000000002E-2</c:v>
                </c:pt>
                <c:pt idx="1550">
                  <c:v>5.1614000000000007E-2</c:v>
                </c:pt>
                <c:pt idx="1551">
                  <c:v>5.1432000000000005E-2</c:v>
                </c:pt>
                <c:pt idx="1552">
                  <c:v>5.1364E-2</c:v>
                </c:pt>
                <c:pt idx="1553">
                  <c:v>5.1424000000000004E-2</c:v>
                </c:pt>
                <c:pt idx="1554">
                  <c:v>5.1706000000000002E-2</c:v>
                </c:pt>
                <c:pt idx="1555">
                  <c:v>5.2081999999999996E-2</c:v>
                </c:pt>
                <c:pt idx="1556">
                  <c:v>5.1406E-2</c:v>
                </c:pt>
                <c:pt idx="1557">
                  <c:v>5.1376999999999999E-2</c:v>
                </c:pt>
                <c:pt idx="1558">
                  <c:v>5.2053000000000002E-2</c:v>
                </c:pt>
                <c:pt idx="1559">
                  <c:v>5.1626000000000005E-2</c:v>
                </c:pt>
                <c:pt idx="1560">
                  <c:v>5.1521999999999998E-2</c:v>
                </c:pt>
                <c:pt idx="1561">
                  <c:v>5.1281E-2</c:v>
                </c:pt>
                <c:pt idx="1562">
                  <c:v>5.1275000000000001E-2</c:v>
                </c:pt>
                <c:pt idx="1563">
                  <c:v>5.1224999999999993E-2</c:v>
                </c:pt>
                <c:pt idx="1564">
                  <c:v>5.1399999999999994E-2</c:v>
                </c:pt>
                <c:pt idx="1565">
                  <c:v>5.2000000000000005E-2</c:v>
                </c:pt>
                <c:pt idx="1566">
                  <c:v>5.1520999999999997E-2</c:v>
                </c:pt>
                <c:pt idx="1567">
                  <c:v>5.1299999999999998E-2</c:v>
                </c:pt>
                <c:pt idx="1568">
                  <c:v>5.1628999999999994E-2</c:v>
                </c:pt>
                <c:pt idx="1569">
                  <c:v>5.1500000000000004E-2</c:v>
                </c:pt>
                <c:pt idx="1570">
                  <c:v>5.1579E-2</c:v>
                </c:pt>
                <c:pt idx="1571">
                  <c:v>5.1421000000000001E-2</c:v>
                </c:pt>
                <c:pt idx="1572">
                  <c:v>5.1348000000000005E-2</c:v>
                </c:pt>
                <c:pt idx="1573">
                  <c:v>5.1500000000000004E-2</c:v>
                </c:pt>
                <c:pt idx="1574">
                  <c:v>5.1815E-2</c:v>
                </c:pt>
                <c:pt idx="1575">
                  <c:v>5.2639999999999999E-2</c:v>
                </c:pt>
                <c:pt idx="1576">
                  <c:v>5.2415999999999997E-2</c:v>
                </c:pt>
                <c:pt idx="1577">
                  <c:v>5.2000000000000005E-2</c:v>
                </c:pt>
                <c:pt idx="1578">
                  <c:v>5.2160999999999999E-2</c:v>
                </c:pt>
                <c:pt idx="1579">
                  <c:v>5.1958000000000004E-2</c:v>
                </c:pt>
                <c:pt idx="1580">
                  <c:v>5.2300000000000006E-2</c:v>
                </c:pt>
                <c:pt idx="1581">
                  <c:v>5.2228000000000004E-2</c:v>
                </c:pt>
                <c:pt idx="1582">
                  <c:v>5.1901999999999997E-2</c:v>
                </c:pt>
                <c:pt idx="1583">
                  <c:v>5.2157000000000002E-2</c:v>
                </c:pt>
                <c:pt idx="1584">
                  <c:v>5.2454000000000001E-2</c:v>
                </c:pt>
                <c:pt idx="1585">
                  <c:v>5.2474999999999994E-2</c:v>
                </c:pt>
                <c:pt idx="1586">
                  <c:v>5.3156999999999996E-2</c:v>
                </c:pt>
                <c:pt idx="1587">
                  <c:v>5.3254999999999997E-2</c:v>
                </c:pt>
                <c:pt idx="1588">
                  <c:v>5.3331999999999997E-2</c:v>
                </c:pt>
                <c:pt idx="1589">
                  <c:v>5.2934999999999996E-2</c:v>
                </c:pt>
                <c:pt idx="1590">
                  <c:v>5.2600000000000001E-2</c:v>
                </c:pt>
                <c:pt idx="1591">
                  <c:v>5.2575000000000004E-2</c:v>
                </c:pt>
                <c:pt idx="1592">
                  <c:v>5.2831999999999997E-2</c:v>
                </c:pt>
                <c:pt idx="1593">
                  <c:v>5.2657999999999996E-2</c:v>
                </c:pt>
                <c:pt idx="1594">
                  <c:v>5.2830000000000002E-2</c:v>
                </c:pt>
                <c:pt idx="1595">
                  <c:v>5.2720000000000003E-2</c:v>
                </c:pt>
                <c:pt idx="1596">
                  <c:v>5.2145000000000004E-2</c:v>
                </c:pt>
                <c:pt idx="1597">
                  <c:v>5.1496000000000007E-2</c:v>
                </c:pt>
                <c:pt idx="1598">
                  <c:v>5.0900999999999995E-2</c:v>
                </c:pt>
                <c:pt idx="1599">
                  <c:v>5.0065999999999999E-2</c:v>
                </c:pt>
                <c:pt idx="1600">
                  <c:v>4.9147999999999997E-2</c:v>
                </c:pt>
                <c:pt idx="1601">
                  <c:v>4.9429999999999995E-2</c:v>
                </c:pt>
                <c:pt idx="1602">
                  <c:v>5.9663000000000001E-2</c:v>
                </c:pt>
                <c:pt idx="1603">
                  <c:v>5.6816999999999999E-2</c:v>
                </c:pt>
                <c:pt idx="1604">
                  <c:v>5.7529000000000004E-2</c:v>
                </c:pt>
                <c:pt idx="1605">
                  <c:v>5.5911999999999996E-2</c:v>
                </c:pt>
                <c:pt idx="1606">
                  <c:v>5.5682000000000002E-2</c:v>
                </c:pt>
                <c:pt idx="1607">
                  <c:v>5.5564000000000002E-2</c:v>
                </c:pt>
                <c:pt idx="1608">
                  <c:v>5.5084000000000001E-2</c:v>
                </c:pt>
                <c:pt idx="1609">
                  <c:v>5.4865000000000004E-2</c:v>
                </c:pt>
                <c:pt idx="1610">
                  <c:v>5.5576999999999994E-2</c:v>
                </c:pt>
                <c:pt idx="1611">
                  <c:v>5.5399999999999998E-2</c:v>
                </c:pt>
                <c:pt idx="1612">
                  <c:v>5.6243999999999995E-2</c:v>
                </c:pt>
                <c:pt idx="1613">
                  <c:v>5.6795999999999999E-2</c:v>
                </c:pt>
                <c:pt idx="1614">
                  <c:v>5.7416999999999996E-2</c:v>
                </c:pt>
                <c:pt idx="1615">
                  <c:v>5.6946999999999998E-2</c:v>
                </c:pt>
                <c:pt idx="1616">
                  <c:v>5.6764000000000002E-2</c:v>
                </c:pt>
                <c:pt idx="1617">
                  <c:v>5.6681999999999996E-2</c:v>
                </c:pt>
                <c:pt idx="1618">
                  <c:v>5.6559999999999999E-2</c:v>
                </c:pt>
                <c:pt idx="1619">
                  <c:v>5.6492000000000007E-2</c:v>
                </c:pt>
                <c:pt idx="1620">
                  <c:v>5.6584000000000002E-2</c:v>
                </c:pt>
                <c:pt idx="1621">
                  <c:v>5.5835999999999997E-2</c:v>
                </c:pt>
                <c:pt idx="1622">
                  <c:v>5.5271999999999995E-2</c:v>
                </c:pt>
                <c:pt idx="1623">
                  <c:v>5.4923E-2</c:v>
                </c:pt>
                <c:pt idx="1624">
                  <c:v>5.5381E-2</c:v>
                </c:pt>
                <c:pt idx="1625">
                  <c:v>5.5303000000000005E-2</c:v>
                </c:pt>
                <c:pt idx="1626">
                  <c:v>5.5599999999999997E-2</c:v>
                </c:pt>
                <c:pt idx="1627">
                  <c:v>5.5753999999999998E-2</c:v>
                </c:pt>
                <c:pt idx="1628">
                  <c:v>5.5832E-2</c:v>
                </c:pt>
                <c:pt idx="1629">
                  <c:v>5.6256E-2</c:v>
                </c:pt>
                <c:pt idx="1630">
                  <c:v>5.57E-2</c:v>
                </c:pt>
                <c:pt idx="1631">
                  <c:v>5.5827000000000002E-2</c:v>
                </c:pt>
                <c:pt idx="1632">
                  <c:v>5.5738000000000003E-2</c:v>
                </c:pt>
                <c:pt idx="1633">
                  <c:v>5.5468999999999997E-2</c:v>
                </c:pt>
                <c:pt idx="1634">
                  <c:v>5.57E-2</c:v>
                </c:pt>
                <c:pt idx="1635">
                  <c:v>5.57E-2</c:v>
                </c:pt>
                <c:pt idx="1636">
                  <c:v>5.5679999999999993E-2</c:v>
                </c:pt>
                <c:pt idx="1637">
                  <c:v>5.6075E-2</c:v>
                </c:pt>
                <c:pt idx="1638">
                  <c:v>5.5967999999999997E-2</c:v>
                </c:pt>
                <c:pt idx="1639">
                  <c:v>5.5795000000000004E-2</c:v>
                </c:pt>
                <c:pt idx="1640">
                  <c:v>5.5062E-2</c:v>
                </c:pt>
                <c:pt idx="1641">
                  <c:v>5.5143000000000005E-2</c:v>
                </c:pt>
                <c:pt idx="1642">
                  <c:v>5.4532999999999998E-2</c:v>
                </c:pt>
                <c:pt idx="1643">
                  <c:v>5.4103000000000005E-2</c:v>
                </c:pt>
                <c:pt idx="1644">
                  <c:v>5.3784999999999999E-2</c:v>
                </c:pt>
                <c:pt idx="1645">
                  <c:v>5.3131000000000005E-2</c:v>
                </c:pt>
                <c:pt idx="1646">
                  <c:v>5.2900000000000003E-2</c:v>
                </c:pt>
                <c:pt idx="1647">
                  <c:v>5.2675E-2</c:v>
                </c:pt>
                <c:pt idx="1648">
                  <c:v>5.2838999999999997E-2</c:v>
                </c:pt>
                <c:pt idx="1649">
                  <c:v>5.3002000000000001E-2</c:v>
                </c:pt>
                <c:pt idx="1650">
                  <c:v>5.33E-2</c:v>
                </c:pt>
                <c:pt idx="1651">
                  <c:v>5.2282000000000002E-2</c:v>
                </c:pt>
                <c:pt idx="1652">
                  <c:v>5.2398E-2</c:v>
                </c:pt>
                <c:pt idx="1653">
                  <c:v>5.2199999999999996E-2</c:v>
                </c:pt>
                <c:pt idx="1654">
                  <c:v>5.2004000000000002E-2</c:v>
                </c:pt>
                <c:pt idx="1655">
                  <c:v>5.1744999999999999E-2</c:v>
                </c:pt>
                <c:pt idx="1656">
                  <c:v>5.1154999999999999E-2</c:v>
                </c:pt>
                <c:pt idx="1657">
                  <c:v>5.0957000000000002E-2</c:v>
                </c:pt>
                <c:pt idx="1658">
                  <c:v>5.1271000000000004E-2</c:v>
                </c:pt>
                <c:pt idx="1659">
                  <c:v>5.1274E-2</c:v>
                </c:pt>
                <c:pt idx="1660">
                  <c:v>5.1418999999999999E-2</c:v>
                </c:pt>
                <c:pt idx="1661">
                  <c:v>5.1835000000000006E-2</c:v>
                </c:pt>
                <c:pt idx="1662">
                  <c:v>5.1946000000000006E-2</c:v>
                </c:pt>
                <c:pt idx="1663">
                  <c:v>5.2133000000000006E-2</c:v>
                </c:pt>
                <c:pt idx="1664">
                  <c:v>5.1773E-2</c:v>
                </c:pt>
                <c:pt idx="1665">
                  <c:v>5.1581000000000002E-2</c:v>
                </c:pt>
                <c:pt idx="1666">
                  <c:v>5.2322E-2</c:v>
                </c:pt>
                <c:pt idx="1667">
                  <c:v>5.1950999999999997E-2</c:v>
                </c:pt>
                <c:pt idx="1668">
                  <c:v>5.2363999999999994E-2</c:v>
                </c:pt>
                <c:pt idx="1669">
                  <c:v>5.2396999999999999E-2</c:v>
                </c:pt>
                <c:pt idx="1670">
                  <c:v>5.2245999999999994E-2</c:v>
                </c:pt>
                <c:pt idx="1671">
                  <c:v>5.1921999999999996E-2</c:v>
                </c:pt>
                <c:pt idx="1672">
                  <c:v>5.1977000000000002E-2</c:v>
                </c:pt>
                <c:pt idx="1673">
                  <c:v>5.1977999999999996E-2</c:v>
                </c:pt>
                <c:pt idx="1674">
                  <c:v>5.2027000000000004E-2</c:v>
                </c:pt>
                <c:pt idx="1675">
                  <c:v>5.2257999999999999E-2</c:v>
                </c:pt>
                <c:pt idx="1676">
                  <c:v>5.1927000000000001E-2</c:v>
                </c:pt>
                <c:pt idx="1677">
                  <c:v>5.1951999999999998E-2</c:v>
                </c:pt>
                <c:pt idx="1678">
                  <c:v>5.1849999999999993E-2</c:v>
                </c:pt>
                <c:pt idx="1679">
                  <c:v>5.1341999999999999E-2</c:v>
                </c:pt>
                <c:pt idx="1680">
                  <c:v>5.0700000000000002E-2</c:v>
                </c:pt>
                <c:pt idx="1681">
                  <c:v>5.0136E-2</c:v>
                </c:pt>
                <c:pt idx="1682">
                  <c:v>5.0157999999999994E-2</c:v>
                </c:pt>
                <c:pt idx="1683">
                  <c:v>5.0389999999999997E-2</c:v>
                </c:pt>
                <c:pt idx="1684">
                  <c:v>5.0435000000000001E-2</c:v>
                </c:pt>
                <c:pt idx="1685">
                  <c:v>5.04E-2</c:v>
                </c:pt>
                <c:pt idx="1686">
                  <c:v>5.0568000000000002E-2</c:v>
                </c:pt>
                <c:pt idx="1687">
                  <c:v>5.0499999999999996E-2</c:v>
                </c:pt>
                <c:pt idx="1688">
                  <c:v>5.0347999999999997E-2</c:v>
                </c:pt>
                <c:pt idx="1689">
                  <c:v>5.0250000000000003E-2</c:v>
                </c:pt>
                <c:pt idx="1690">
                  <c:v>0.05</c:v>
                </c:pt>
                <c:pt idx="1691">
                  <c:v>5.0018E-2</c:v>
                </c:pt>
                <c:pt idx="1692">
                  <c:v>5.0171E-2</c:v>
                </c:pt>
                <c:pt idx="1693">
                  <c:v>4.9988000000000005E-2</c:v>
                </c:pt>
                <c:pt idx="1694">
                  <c:v>5.0176999999999999E-2</c:v>
                </c:pt>
                <c:pt idx="1695">
                  <c:v>5.0199999999999995E-2</c:v>
                </c:pt>
                <c:pt idx="1696">
                  <c:v>5.0199999999999995E-2</c:v>
                </c:pt>
                <c:pt idx="1697">
                  <c:v>5.0099999999999999E-2</c:v>
                </c:pt>
                <c:pt idx="1698">
                  <c:v>5.0300000000000004E-2</c:v>
                </c:pt>
                <c:pt idx="1699">
                  <c:v>5.0236999999999997E-2</c:v>
                </c:pt>
                <c:pt idx="1700">
                  <c:v>5.0547000000000002E-2</c:v>
                </c:pt>
                <c:pt idx="1701">
                  <c:v>4.9970999999999995E-2</c:v>
                </c:pt>
                <c:pt idx="1702">
                  <c:v>5.0199999999999995E-2</c:v>
                </c:pt>
                <c:pt idx="1703">
                  <c:v>5.0002000000000005E-2</c:v>
                </c:pt>
                <c:pt idx="1704">
                  <c:v>5.0155999999999999E-2</c:v>
                </c:pt>
                <c:pt idx="1705">
                  <c:v>5.0168999999999998E-2</c:v>
                </c:pt>
                <c:pt idx="1706">
                  <c:v>5.0300000000000004E-2</c:v>
                </c:pt>
                <c:pt idx="1707">
                  <c:v>5.0064999999999998E-2</c:v>
                </c:pt>
                <c:pt idx="1708">
                  <c:v>5.0042999999999997E-2</c:v>
                </c:pt>
                <c:pt idx="1709">
                  <c:v>4.9865000000000007E-2</c:v>
                </c:pt>
                <c:pt idx="1710">
                  <c:v>4.9747000000000006E-2</c:v>
                </c:pt>
                <c:pt idx="1711">
                  <c:v>5.0125000000000003E-2</c:v>
                </c:pt>
                <c:pt idx="1712">
                  <c:v>5.0865999999999995E-2</c:v>
                </c:pt>
                <c:pt idx="1713">
                  <c:v>5.0757999999999998E-2</c:v>
                </c:pt>
                <c:pt idx="1714">
                  <c:v>5.1527999999999997E-2</c:v>
                </c:pt>
                <c:pt idx="1715">
                  <c:v>5.1425999999999999E-2</c:v>
                </c:pt>
                <c:pt idx="1716">
                  <c:v>5.1799999999999999E-2</c:v>
                </c:pt>
                <c:pt idx="1717">
                  <c:v>5.1910999999999999E-2</c:v>
                </c:pt>
                <c:pt idx="1718">
                  <c:v>5.2499999999999998E-2</c:v>
                </c:pt>
                <c:pt idx="1719">
                  <c:v>5.321E-2</c:v>
                </c:pt>
                <c:pt idx="1720">
                  <c:v>5.2759E-2</c:v>
                </c:pt>
                <c:pt idx="1721">
                  <c:v>5.3045999999999996E-2</c:v>
                </c:pt>
                <c:pt idx="1722">
                  <c:v>5.2851000000000002E-2</c:v>
                </c:pt>
                <c:pt idx="1723">
                  <c:v>5.2885000000000001E-2</c:v>
                </c:pt>
                <c:pt idx="1724">
                  <c:v>5.3430999999999999E-2</c:v>
                </c:pt>
                <c:pt idx="1725">
                  <c:v>5.3623000000000004E-2</c:v>
                </c:pt>
                <c:pt idx="1726">
                  <c:v>5.4024000000000003E-2</c:v>
                </c:pt>
                <c:pt idx="1727">
                  <c:v>5.3365999999999997E-2</c:v>
                </c:pt>
                <c:pt idx="1728">
                  <c:v>5.3044000000000001E-2</c:v>
                </c:pt>
                <c:pt idx="1729">
                  <c:v>5.3044000000000001E-2</c:v>
                </c:pt>
                <c:pt idx="1730">
                  <c:v>5.2538999999999995E-2</c:v>
                </c:pt>
                <c:pt idx="1731">
                  <c:v>5.2759E-2</c:v>
                </c:pt>
                <c:pt idx="1732">
                  <c:v>5.2672999999999998E-2</c:v>
                </c:pt>
                <c:pt idx="1733">
                  <c:v>5.2999999999999999E-2</c:v>
                </c:pt>
                <c:pt idx="1734">
                  <c:v>5.3182E-2</c:v>
                </c:pt>
                <c:pt idx="1735">
                  <c:v>5.3057999999999994E-2</c:v>
                </c:pt>
                <c:pt idx="1736">
                  <c:v>5.3600000000000002E-2</c:v>
                </c:pt>
                <c:pt idx="1737">
                  <c:v>5.3977000000000004E-2</c:v>
                </c:pt>
                <c:pt idx="1738">
                  <c:v>5.4044999999999996E-2</c:v>
                </c:pt>
                <c:pt idx="1739">
                  <c:v>5.4021999999999994E-2</c:v>
                </c:pt>
                <c:pt idx="1740">
                  <c:v>5.3856000000000001E-2</c:v>
                </c:pt>
                <c:pt idx="1741">
                  <c:v>5.4019999999999999E-2</c:v>
                </c:pt>
                <c:pt idx="1742">
                  <c:v>5.4577999999999995E-2</c:v>
                </c:pt>
                <c:pt idx="1743">
                  <c:v>5.4233999999999997E-2</c:v>
                </c:pt>
                <c:pt idx="1744">
                  <c:v>5.4175000000000001E-2</c:v>
                </c:pt>
                <c:pt idx="1745">
                  <c:v>5.4435999999999998E-2</c:v>
                </c:pt>
                <c:pt idx="1746">
                  <c:v>5.4172000000000005E-2</c:v>
                </c:pt>
                <c:pt idx="1747">
                  <c:v>5.4461000000000002E-2</c:v>
                </c:pt>
                <c:pt idx="1748">
                  <c:v>5.4363999999999996E-2</c:v>
                </c:pt>
                <c:pt idx="1749">
                  <c:v>5.4400000000000004E-2</c:v>
                </c:pt>
                <c:pt idx="1750">
                  <c:v>5.4600000000000003E-2</c:v>
                </c:pt>
                <c:pt idx="1751">
                  <c:v>5.4202E-2</c:v>
                </c:pt>
                <c:pt idx="1752">
                  <c:v>5.3948000000000003E-2</c:v>
                </c:pt>
                <c:pt idx="1753">
                  <c:v>5.4279000000000001E-2</c:v>
                </c:pt>
                <c:pt idx="1754">
                  <c:v>5.3795000000000003E-2</c:v>
                </c:pt>
                <c:pt idx="1755">
                  <c:v>5.382E-2</c:v>
                </c:pt>
                <c:pt idx="1756">
                  <c:v>5.3739000000000002E-2</c:v>
                </c:pt>
                <c:pt idx="1757">
                  <c:v>5.3739000000000002E-2</c:v>
                </c:pt>
                <c:pt idx="1758">
                  <c:v>5.3109999999999997E-2</c:v>
                </c:pt>
                <c:pt idx="1759">
                  <c:v>5.2760999999999995E-2</c:v>
                </c:pt>
                <c:pt idx="1760">
                  <c:v>5.2552000000000001E-2</c:v>
                </c:pt>
                <c:pt idx="1761">
                  <c:v>5.2733999999999996E-2</c:v>
                </c:pt>
                <c:pt idx="1762">
                  <c:v>5.2580000000000002E-2</c:v>
                </c:pt>
                <c:pt idx="1763">
                  <c:v>5.2483000000000002E-2</c:v>
                </c:pt>
                <c:pt idx="1764">
                  <c:v>5.2401000000000003E-2</c:v>
                </c:pt>
                <c:pt idx="1765">
                  <c:v>5.1931999999999999E-2</c:v>
                </c:pt>
                <c:pt idx="1766">
                  <c:v>5.1631999999999997E-2</c:v>
                </c:pt>
                <c:pt idx="1767">
                  <c:v>5.1596000000000003E-2</c:v>
                </c:pt>
                <c:pt idx="1768">
                  <c:v>5.1500000000000004E-2</c:v>
                </c:pt>
                <c:pt idx="1769">
                  <c:v>5.1554000000000003E-2</c:v>
                </c:pt>
                <c:pt idx="1770">
                  <c:v>5.1336000000000007E-2</c:v>
                </c:pt>
                <c:pt idx="1771">
                  <c:v>5.1269999999999996E-2</c:v>
                </c:pt>
                <c:pt idx="1772">
                  <c:v>5.1399999999999994E-2</c:v>
                </c:pt>
                <c:pt idx="1773">
                  <c:v>5.1547000000000003E-2</c:v>
                </c:pt>
                <c:pt idx="1774">
                  <c:v>5.0377999999999999E-2</c:v>
                </c:pt>
                <c:pt idx="1775">
                  <c:v>5.0377999999999999E-2</c:v>
                </c:pt>
                <c:pt idx="1776">
                  <c:v>4.9631999999999996E-2</c:v>
                </c:pt>
                <c:pt idx="1777">
                  <c:v>4.9751000000000004E-2</c:v>
                </c:pt>
                <c:pt idx="1778">
                  <c:v>5.0046E-2</c:v>
                </c:pt>
                <c:pt idx="1779">
                  <c:v>5.0007999999999997E-2</c:v>
                </c:pt>
                <c:pt idx="1780">
                  <c:v>4.9904000000000004E-2</c:v>
                </c:pt>
                <c:pt idx="1781">
                  <c:v>5.0353000000000002E-2</c:v>
                </c:pt>
                <c:pt idx="1782">
                  <c:v>5.083E-2</c:v>
                </c:pt>
                <c:pt idx="1783">
                  <c:v>5.0744999999999998E-2</c:v>
                </c:pt>
                <c:pt idx="1784">
                  <c:v>5.0827999999999998E-2</c:v>
                </c:pt>
                <c:pt idx="1785">
                  <c:v>5.1047000000000002E-2</c:v>
                </c:pt>
                <c:pt idx="1786">
                  <c:v>5.1500000000000004E-2</c:v>
                </c:pt>
                <c:pt idx="1787">
                  <c:v>5.1052999999999994E-2</c:v>
                </c:pt>
                <c:pt idx="1788">
                  <c:v>5.0521999999999997E-2</c:v>
                </c:pt>
                <c:pt idx="1789">
                  <c:v>5.0046E-2</c:v>
                </c:pt>
                <c:pt idx="1790">
                  <c:v>5.0037000000000005E-2</c:v>
                </c:pt>
                <c:pt idx="1791">
                  <c:v>5.0290000000000001E-2</c:v>
                </c:pt>
                <c:pt idx="1792">
                  <c:v>5.0339000000000002E-2</c:v>
                </c:pt>
                <c:pt idx="1793">
                  <c:v>5.0483E-2</c:v>
                </c:pt>
                <c:pt idx="1794">
                  <c:v>5.0271999999999997E-2</c:v>
                </c:pt>
                <c:pt idx="1795">
                  <c:v>4.9862000000000004E-2</c:v>
                </c:pt>
                <c:pt idx="1796">
                  <c:v>4.9882000000000003E-2</c:v>
                </c:pt>
                <c:pt idx="1797">
                  <c:v>5.0099999999999999E-2</c:v>
                </c:pt>
                <c:pt idx="1798">
                  <c:v>5.0042999999999997E-2</c:v>
                </c:pt>
                <c:pt idx="1799">
                  <c:v>4.9991000000000001E-2</c:v>
                </c:pt>
                <c:pt idx="1800">
                  <c:v>4.9823000000000006E-2</c:v>
                </c:pt>
                <c:pt idx="1801">
                  <c:v>4.9919999999999999E-2</c:v>
                </c:pt>
                <c:pt idx="1802">
                  <c:v>4.9965000000000002E-2</c:v>
                </c:pt>
                <c:pt idx="1803">
                  <c:v>5.0027999999999996E-2</c:v>
                </c:pt>
                <c:pt idx="1804">
                  <c:v>5.0053E-2</c:v>
                </c:pt>
                <c:pt idx="1805">
                  <c:v>5.0092999999999999E-2</c:v>
                </c:pt>
                <c:pt idx="1806">
                  <c:v>4.9960000000000004E-2</c:v>
                </c:pt>
                <c:pt idx="1807">
                  <c:v>4.9974999999999999E-2</c:v>
                </c:pt>
                <c:pt idx="1808">
                  <c:v>5.0069000000000002E-2</c:v>
                </c:pt>
                <c:pt idx="1809">
                  <c:v>4.9961999999999999E-2</c:v>
                </c:pt>
                <c:pt idx="1810">
                  <c:v>5.0260999999999993E-2</c:v>
                </c:pt>
                <c:pt idx="1811">
                  <c:v>5.0728999999999996E-2</c:v>
                </c:pt>
                <c:pt idx="1812">
                  <c:v>5.0339000000000002E-2</c:v>
                </c:pt>
                <c:pt idx="1813">
                  <c:v>4.9960000000000004E-2</c:v>
                </c:pt>
                <c:pt idx="1814">
                  <c:v>5.0130000000000001E-2</c:v>
                </c:pt>
                <c:pt idx="1815">
                  <c:v>5.0118999999999997E-2</c:v>
                </c:pt>
                <c:pt idx="1816">
                  <c:v>5.0397999999999998E-2</c:v>
                </c:pt>
                <c:pt idx="1817">
                  <c:v>5.0849999999999999E-2</c:v>
                </c:pt>
                <c:pt idx="1818">
                  <c:v>5.0654999999999999E-2</c:v>
                </c:pt>
                <c:pt idx="1819">
                  <c:v>5.0898000000000006E-2</c:v>
                </c:pt>
                <c:pt idx="1820">
                  <c:v>5.1365999999999995E-2</c:v>
                </c:pt>
                <c:pt idx="1821">
                  <c:v>5.1649E-2</c:v>
                </c:pt>
                <c:pt idx="1822">
                  <c:v>5.1288E-2</c:v>
                </c:pt>
                <c:pt idx="1823">
                  <c:v>5.1699999999999996E-2</c:v>
                </c:pt>
                <c:pt idx="1824">
                  <c:v>5.1773999999999994E-2</c:v>
                </c:pt>
                <c:pt idx="1825">
                  <c:v>5.1839000000000003E-2</c:v>
                </c:pt>
                <c:pt idx="1826">
                  <c:v>5.1478000000000003E-2</c:v>
                </c:pt>
                <c:pt idx="1827">
                  <c:v>5.1098999999999999E-2</c:v>
                </c:pt>
                <c:pt idx="1828">
                  <c:v>5.1285999999999998E-2</c:v>
                </c:pt>
                <c:pt idx="1829">
                  <c:v>5.1144999999999996E-2</c:v>
                </c:pt>
                <c:pt idx="1830">
                  <c:v>5.1094000000000001E-2</c:v>
                </c:pt>
                <c:pt idx="1831">
                  <c:v>5.0900000000000001E-2</c:v>
                </c:pt>
                <c:pt idx="1832">
                  <c:v>5.1079999999999993E-2</c:v>
                </c:pt>
                <c:pt idx="1833">
                  <c:v>5.1243999999999998E-2</c:v>
                </c:pt>
                <c:pt idx="1834">
                  <c:v>5.1699999999999996E-2</c:v>
                </c:pt>
                <c:pt idx="1835">
                  <c:v>5.1702999999999999E-2</c:v>
                </c:pt>
                <c:pt idx="1836">
                  <c:v>5.1718E-2</c:v>
                </c:pt>
                <c:pt idx="1837">
                  <c:v>5.1490999999999995E-2</c:v>
                </c:pt>
                <c:pt idx="1838">
                  <c:v>5.1417999999999998E-2</c:v>
                </c:pt>
                <c:pt idx="1839">
                  <c:v>5.1666999999999998E-2</c:v>
                </c:pt>
                <c:pt idx="1840">
                  <c:v>5.2000000000000005E-2</c:v>
                </c:pt>
                <c:pt idx="1841">
                  <c:v>5.2000000000000005E-2</c:v>
                </c:pt>
                <c:pt idx="1842">
                  <c:v>5.1931000000000005E-2</c:v>
                </c:pt>
                <c:pt idx="1843">
                  <c:v>5.2176E-2</c:v>
                </c:pt>
                <c:pt idx="1844">
                  <c:v>5.2839999999999998E-2</c:v>
                </c:pt>
                <c:pt idx="1845">
                  <c:v>5.3505000000000004E-2</c:v>
                </c:pt>
                <c:pt idx="1846">
                  <c:v>5.2699999999999997E-2</c:v>
                </c:pt>
                <c:pt idx="1847">
                  <c:v>5.2976999999999996E-2</c:v>
                </c:pt>
                <c:pt idx="1848">
                  <c:v>5.3499999999999999E-2</c:v>
                </c:pt>
                <c:pt idx="1849">
                  <c:v>5.3350999999999996E-2</c:v>
                </c:pt>
                <c:pt idx="1850">
                  <c:v>5.3251999999999994E-2</c:v>
                </c:pt>
                <c:pt idx="1851">
                  <c:v>5.3837999999999997E-2</c:v>
                </c:pt>
                <c:pt idx="1852">
                  <c:v>5.4885000000000003E-2</c:v>
                </c:pt>
                <c:pt idx="1853">
                  <c:v>5.4676999999999996E-2</c:v>
                </c:pt>
                <c:pt idx="1854">
                  <c:v>5.4332000000000005E-2</c:v>
                </c:pt>
                <c:pt idx="1855">
                  <c:v>5.4408000000000005E-2</c:v>
                </c:pt>
                <c:pt idx="1856">
                  <c:v>5.4734999999999999E-2</c:v>
                </c:pt>
                <c:pt idx="1857">
                  <c:v>5.5462999999999998E-2</c:v>
                </c:pt>
                <c:pt idx="1858">
                  <c:v>5.5885999999999998E-2</c:v>
                </c:pt>
                <c:pt idx="1859">
                  <c:v>5.6543999999999997E-2</c:v>
                </c:pt>
                <c:pt idx="1860">
                  <c:v>5.6364999999999998E-2</c:v>
                </c:pt>
                <c:pt idx="1861">
                  <c:v>5.6201999999999995E-2</c:v>
                </c:pt>
                <c:pt idx="1862">
                  <c:v>5.6482000000000004E-2</c:v>
                </c:pt>
                <c:pt idx="1863">
                  <c:v>5.7667999999999997E-2</c:v>
                </c:pt>
                <c:pt idx="1864">
                  <c:v>5.8099999999999999E-2</c:v>
                </c:pt>
                <c:pt idx="1865">
                  <c:v>5.8659999999999997E-2</c:v>
                </c:pt>
                <c:pt idx="1866">
                  <c:v>5.8009999999999999E-2</c:v>
                </c:pt>
                <c:pt idx="1867">
                  <c:v>5.8417000000000004E-2</c:v>
                </c:pt>
                <c:pt idx="1868">
                  <c:v>5.8410999999999998E-2</c:v>
                </c:pt>
                <c:pt idx="1869">
                  <c:v>5.8666000000000003E-2</c:v>
                </c:pt>
                <c:pt idx="1870">
                  <c:v>5.9889999999999999E-2</c:v>
                </c:pt>
                <c:pt idx="1871">
                  <c:v>5.8979999999999998E-2</c:v>
                </c:pt>
                <c:pt idx="1872">
                  <c:v>5.9119000000000005E-2</c:v>
                </c:pt>
                <c:pt idx="1873">
                  <c:v>5.8137000000000001E-2</c:v>
                </c:pt>
                <c:pt idx="1874">
                  <c:v>5.8327999999999998E-2</c:v>
                </c:pt>
                <c:pt idx="1875">
                  <c:v>5.8833000000000003E-2</c:v>
                </c:pt>
                <c:pt idx="1876">
                  <c:v>5.9054000000000002E-2</c:v>
                </c:pt>
                <c:pt idx="1877">
                  <c:v>5.8803999999999995E-2</c:v>
                </c:pt>
                <c:pt idx="1878">
                  <c:v>5.8682999999999999E-2</c:v>
                </c:pt>
                <c:pt idx="1879">
                  <c:v>5.9237000000000005E-2</c:v>
                </c:pt>
                <c:pt idx="1880">
                  <c:v>5.8703000000000005E-2</c:v>
                </c:pt>
                <c:pt idx="1881">
                  <c:v>5.8489000000000006E-2</c:v>
                </c:pt>
                <c:pt idx="1882">
                  <c:v>5.8198999999999994E-2</c:v>
                </c:pt>
                <c:pt idx="1883">
                  <c:v>5.8151000000000001E-2</c:v>
                </c:pt>
                <c:pt idx="1884">
                  <c:v>5.7817999999999994E-2</c:v>
                </c:pt>
                <c:pt idx="1885">
                  <c:v>5.7999999999999996E-2</c:v>
                </c:pt>
                <c:pt idx="1886">
                  <c:v>5.7626999999999998E-2</c:v>
                </c:pt>
                <c:pt idx="1887">
                  <c:v>5.7626999999999998E-2</c:v>
                </c:pt>
                <c:pt idx="1888">
                  <c:v>5.7153000000000002E-2</c:v>
                </c:pt>
                <c:pt idx="1889">
                  <c:v>5.7564000000000004E-2</c:v>
                </c:pt>
                <c:pt idx="1890">
                  <c:v>5.7901999999999995E-2</c:v>
                </c:pt>
                <c:pt idx="1891">
                  <c:v>5.7788000000000006E-2</c:v>
                </c:pt>
                <c:pt idx="1892">
                  <c:v>5.8209999999999998E-2</c:v>
                </c:pt>
                <c:pt idx="1893">
                  <c:v>5.8088000000000001E-2</c:v>
                </c:pt>
                <c:pt idx="1894">
                  <c:v>5.8053999999999994E-2</c:v>
                </c:pt>
                <c:pt idx="1895">
                  <c:v>5.7914E-2</c:v>
                </c:pt>
                <c:pt idx="1896">
                  <c:v>5.6949E-2</c:v>
                </c:pt>
                <c:pt idx="1897">
                  <c:v>5.7145000000000001E-2</c:v>
                </c:pt>
                <c:pt idx="1898">
                  <c:v>5.7000000000000002E-2</c:v>
                </c:pt>
                <c:pt idx="1899">
                  <c:v>5.6563999999999996E-2</c:v>
                </c:pt>
                <c:pt idx="1900">
                  <c:v>5.6905000000000004E-2</c:v>
                </c:pt>
                <c:pt idx="1901">
                  <c:v>5.6695000000000002E-2</c:v>
                </c:pt>
                <c:pt idx="1902">
                  <c:v>5.6752000000000004E-2</c:v>
                </c:pt>
                <c:pt idx="1903">
                  <c:v>5.6877000000000004E-2</c:v>
                </c:pt>
                <c:pt idx="1904">
                  <c:v>5.6840000000000002E-2</c:v>
                </c:pt>
                <c:pt idx="1905">
                  <c:v>5.6875000000000002E-2</c:v>
                </c:pt>
                <c:pt idx="1906">
                  <c:v>5.6329999999999998E-2</c:v>
                </c:pt>
                <c:pt idx="1907">
                  <c:v>5.6239999999999998E-2</c:v>
                </c:pt>
                <c:pt idx="1908">
                  <c:v>5.6624000000000001E-2</c:v>
                </c:pt>
                <c:pt idx="1909">
                  <c:v>5.6736000000000002E-2</c:v>
                </c:pt>
                <c:pt idx="1910">
                  <c:v>5.7140000000000003E-2</c:v>
                </c:pt>
                <c:pt idx="1911">
                  <c:v>5.7778999999999997E-2</c:v>
                </c:pt>
                <c:pt idx="1912">
                  <c:v>5.7515999999999998E-2</c:v>
                </c:pt>
                <c:pt idx="1913">
                  <c:v>5.6130000000000006E-2</c:v>
                </c:pt>
                <c:pt idx="1914">
                  <c:v>5.5648000000000003E-2</c:v>
                </c:pt>
                <c:pt idx="1915">
                  <c:v>5.5429000000000006E-2</c:v>
                </c:pt>
                <c:pt idx="1916">
                  <c:v>5.5723000000000002E-2</c:v>
                </c:pt>
                <c:pt idx="1917">
                  <c:v>5.6150000000000005E-2</c:v>
                </c:pt>
                <c:pt idx="1918">
                  <c:v>5.7443000000000001E-2</c:v>
                </c:pt>
                <c:pt idx="1919">
                  <c:v>5.6496000000000005E-2</c:v>
                </c:pt>
                <c:pt idx="1920">
                  <c:v>5.6994999999999997E-2</c:v>
                </c:pt>
                <c:pt idx="1921">
                  <c:v>5.6795999999999999E-2</c:v>
                </c:pt>
                <c:pt idx="1922">
                  <c:v>5.6500000000000002E-2</c:v>
                </c:pt>
                <c:pt idx="1923">
                  <c:v>5.6932000000000003E-2</c:v>
                </c:pt>
                <c:pt idx="1924">
                  <c:v>5.7032999999999993E-2</c:v>
                </c:pt>
                <c:pt idx="1925">
                  <c:v>5.7702999999999997E-2</c:v>
                </c:pt>
                <c:pt idx="1926">
                  <c:v>5.7521000000000003E-2</c:v>
                </c:pt>
                <c:pt idx="1927">
                  <c:v>5.8115E-2</c:v>
                </c:pt>
                <c:pt idx="1928">
                  <c:v>5.8556999999999998E-2</c:v>
                </c:pt>
                <c:pt idx="1929">
                  <c:v>5.8746E-2</c:v>
                </c:pt>
                <c:pt idx="1930">
                  <c:v>5.8335999999999999E-2</c:v>
                </c:pt>
                <c:pt idx="1931">
                  <c:v>5.8430000000000003E-2</c:v>
                </c:pt>
                <c:pt idx="1932">
                  <c:v>5.8749999999999997E-2</c:v>
                </c:pt>
                <c:pt idx="1933">
                  <c:v>5.8425000000000005E-2</c:v>
                </c:pt>
                <c:pt idx="1934">
                  <c:v>5.8819999999999997E-2</c:v>
                </c:pt>
                <c:pt idx="1935">
                  <c:v>5.8749000000000003E-2</c:v>
                </c:pt>
                <c:pt idx="1936">
                  <c:v>5.8432000000000005E-2</c:v>
                </c:pt>
                <c:pt idx="1937">
                  <c:v>5.8536999999999999E-2</c:v>
                </c:pt>
                <c:pt idx="1938">
                  <c:v>5.8760000000000007E-2</c:v>
                </c:pt>
                <c:pt idx="1939">
                  <c:v>5.8774E-2</c:v>
                </c:pt>
                <c:pt idx="1940">
                  <c:v>5.8460999999999999E-2</c:v>
                </c:pt>
                <c:pt idx="1941">
                  <c:v>5.8886000000000001E-2</c:v>
                </c:pt>
                <c:pt idx="1942">
                  <c:v>5.9067999999999996E-2</c:v>
                </c:pt>
                <c:pt idx="1943">
                  <c:v>5.9081999999999996E-2</c:v>
                </c:pt>
                <c:pt idx="1944">
                  <c:v>5.8924000000000004E-2</c:v>
                </c:pt>
                <c:pt idx="1945">
                  <c:v>5.9229999999999998E-2</c:v>
                </c:pt>
                <c:pt idx="1946">
                  <c:v>5.9170999999999994E-2</c:v>
                </c:pt>
                <c:pt idx="1947">
                  <c:v>5.8631000000000003E-2</c:v>
                </c:pt>
                <c:pt idx="1948">
                  <c:v>5.7672000000000001E-2</c:v>
                </c:pt>
                <c:pt idx="1949">
                  <c:v>5.6940999999999999E-2</c:v>
                </c:pt>
                <c:pt idx="1950">
                  <c:v>5.7154999999999997E-2</c:v>
                </c:pt>
                <c:pt idx="1951">
                  <c:v>5.4740000000000004E-2</c:v>
                </c:pt>
                <c:pt idx="1952">
                  <c:v>5.3825999999999999E-2</c:v>
                </c:pt>
                <c:pt idx="1953">
                  <c:v>5.4125E-2</c:v>
                </c:pt>
                <c:pt idx="1954">
                  <c:v>5.4199999999999998E-2</c:v>
                </c:pt>
                <c:pt idx="1955">
                  <c:v>5.3417000000000006E-2</c:v>
                </c:pt>
                <c:pt idx="1956">
                  <c:v>5.2622000000000002E-2</c:v>
                </c:pt>
                <c:pt idx="1957">
                  <c:v>5.1839000000000003E-2</c:v>
                </c:pt>
                <c:pt idx="1958">
                  <c:v>5.2329000000000001E-2</c:v>
                </c:pt>
                <c:pt idx="1959">
                  <c:v>5.2398E-2</c:v>
                </c:pt>
                <c:pt idx="1960">
                  <c:v>5.1632999999999998E-2</c:v>
                </c:pt>
                <c:pt idx="1961">
                  <c:v>5.1624999999999997E-2</c:v>
                </c:pt>
                <c:pt idx="1962">
                  <c:v>5.2051999999999994E-2</c:v>
                </c:pt>
                <c:pt idx="1963">
                  <c:v>5.1926E-2</c:v>
                </c:pt>
                <c:pt idx="1964">
                  <c:v>5.1069000000000003E-2</c:v>
                </c:pt>
                <c:pt idx="1965">
                  <c:v>5.1384999999999993E-2</c:v>
                </c:pt>
                <c:pt idx="1966">
                  <c:v>5.1461E-2</c:v>
                </c:pt>
                <c:pt idx="1967">
                  <c:v>5.1500000000000004E-2</c:v>
                </c:pt>
                <c:pt idx="1968">
                  <c:v>5.1393000000000001E-2</c:v>
                </c:pt>
                <c:pt idx="1969">
                  <c:v>5.1416000000000003E-2</c:v>
                </c:pt>
                <c:pt idx="1970">
                  <c:v>5.1429000000000002E-2</c:v>
                </c:pt>
                <c:pt idx="1971">
                  <c:v>5.1567000000000002E-2</c:v>
                </c:pt>
                <c:pt idx="1972">
                  <c:v>5.1875999999999999E-2</c:v>
                </c:pt>
                <c:pt idx="1973">
                  <c:v>5.1928000000000002E-2</c:v>
                </c:pt>
                <c:pt idx="1974">
                  <c:v>5.2000000000000005E-2</c:v>
                </c:pt>
                <c:pt idx="1975">
                  <c:v>5.2285000000000005E-2</c:v>
                </c:pt>
                <c:pt idx="1976">
                  <c:v>5.1717000000000006E-2</c:v>
                </c:pt>
                <c:pt idx="1977">
                  <c:v>5.0986000000000004E-2</c:v>
                </c:pt>
                <c:pt idx="1978">
                  <c:v>5.1100000000000007E-2</c:v>
                </c:pt>
                <c:pt idx="1979">
                  <c:v>5.1100000000000007E-2</c:v>
                </c:pt>
                <c:pt idx="1980">
                  <c:v>5.0660999999999998E-2</c:v>
                </c:pt>
                <c:pt idx="1981">
                  <c:v>5.0361000000000003E-2</c:v>
                </c:pt>
                <c:pt idx="1982">
                  <c:v>5.0199999999999995E-2</c:v>
                </c:pt>
                <c:pt idx="1983">
                  <c:v>5.1083999999999997E-2</c:v>
                </c:pt>
                <c:pt idx="1984">
                  <c:v>5.1098999999999999E-2</c:v>
                </c:pt>
                <c:pt idx="1985">
                  <c:v>5.0717999999999999E-2</c:v>
                </c:pt>
                <c:pt idx="1986">
                  <c:v>5.0639000000000003E-2</c:v>
                </c:pt>
                <c:pt idx="1987">
                  <c:v>5.0499999999999996E-2</c:v>
                </c:pt>
                <c:pt idx="1988">
                  <c:v>5.0599999999999999E-2</c:v>
                </c:pt>
                <c:pt idx="1989">
                  <c:v>5.0997000000000001E-2</c:v>
                </c:pt>
                <c:pt idx="1990">
                  <c:v>5.0934E-2</c:v>
                </c:pt>
                <c:pt idx="1991">
                  <c:v>5.0799999999999998E-2</c:v>
                </c:pt>
                <c:pt idx="1992">
                  <c:v>5.0743999999999997E-2</c:v>
                </c:pt>
                <c:pt idx="1993">
                  <c:v>5.0999999999999997E-2</c:v>
                </c:pt>
                <c:pt idx="1994">
                  <c:v>5.0986000000000004E-2</c:v>
                </c:pt>
                <c:pt idx="1995">
                  <c:v>5.0599999999999999E-2</c:v>
                </c:pt>
                <c:pt idx="1996">
                  <c:v>5.0327000000000004E-2</c:v>
                </c:pt>
                <c:pt idx="1997">
                  <c:v>5.0094E-2</c:v>
                </c:pt>
                <c:pt idx="1998">
                  <c:v>5.0027999999999996E-2</c:v>
                </c:pt>
                <c:pt idx="1999">
                  <c:v>5.0099999999999999E-2</c:v>
                </c:pt>
                <c:pt idx="2000">
                  <c:v>4.9762000000000001E-2</c:v>
                </c:pt>
                <c:pt idx="2001">
                  <c:v>4.9443000000000001E-2</c:v>
                </c:pt>
                <c:pt idx="2002">
                  <c:v>4.9523999999999999E-2</c:v>
                </c:pt>
                <c:pt idx="2003">
                  <c:v>4.9523999999999999E-2</c:v>
                </c:pt>
                <c:pt idx="2004">
                  <c:v>4.9699999999999994E-2</c:v>
                </c:pt>
                <c:pt idx="2005">
                  <c:v>4.9572000000000005E-2</c:v>
                </c:pt>
                <c:pt idx="2006">
                  <c:v>4.9230000000000003E-2</c:v>
                </c:pt>
                <c:pt idx="2007">
                  <c:v>4.9230000000000003E-2</c:v>
                </c:pt>
                <c:pt idx="2008">
                  <c:v>4.8785999999999996E-2</c:v>
                </c:pt>
                <c:pt idx="2009">
                  <c:v>4.8274999999999998E-2</c:v>
                </c:pt>
                <c:pt idx="2010">
                  <c:v>4.7416E-2</c:v>
                </c:pt>
                <c:pt idx="2011">
                  <c:v>4.7407999999999999E-2</c:v>
                </c:pt>
                <c:pt idx="2012">
                  <c:v>4.7253999999999997E-2</c:v>
                </c:pt>
                <c:pt idx="2013">
                  <c:v>4.6448999999999997E-2</c:v>
                </c:pt>
                <c:pt idx="2014">
                  <c:v>4.6199999999999998E-2</c:v>
                </c:pt>
                <c:pt idx="2015">
                  <c:v>4.6029999999999995E-2</c:v>
                </c:pt>
                <c:pt idx="2016">
                  <c:v>4.5502000000000001E-2</c:v>
                </c:pt>
                <c:pt idx="2017">
                  <c:v>4.5599999999999995E-2</c:v>
                </c:pt>
                <c:pt idx="2018">
                  <c:v>4.5548000000000005E-2</c:v>
                </c:pt>
                <c:pt idx="2019">
                  <c:v>4.5456999999999997E-2</c:v>
                </c:pt>
                <c:pt idx="2020">
                  <c:v>4.539E-2</c:v>
                </c:pt>
                <c:pt idx="2021">
                  <c:v>4.5324000000000003E-2</c:v>
                </c:pt>
                <c:pt idx="2022">
                  <c:v>4.5275999999999997E-2</c:v>
                </c:pt>
                <c:pt idx="2023">
                  <c:v>4.4945000000000006E-2</c:v>
                </c:pt>
                <c:pt idx="2024">
                  <c:v>4.5175E-2</c:v>
                </c:pt>
                <c:pt idx="2025">
                  <c:v>4.5175E-2</c:v>
                </c:pt>
                <c:pt idx="2026">
                  <c:v>4.5270999999999999E-2</c:v>
                </c:pt>
                <c:pt idx="2027">
                  <c:v>4.4916999999999999E-2</c:v>
                </c:pt>
                <c:pt idx="2028">
                  <c:v>4.4699999999999997E-2</c:v>
                </c:pt>
                <c:pt idx="2029">
                  <c:v>4.4000000000000004E-2</c:v>
                </c:pt>
                <c:pt idx="2030">
                  <c:v>4.3151000000000002E-2</c:v>
                </c:pt>
                <c:pt idx="2031">
                  <c:v>4.3356000000000006E-2</c:v>
                </c:pt>
                <c:pt idx="2032">
                  <c:v>4.3730000000000005E-2</c:v>
                </c:pt>
                <c:pt idx="2033">
                  <c:v>4.4253000000000001E-2</c:v>
                </c:pt>
                <c:pt idx="2034">
                  <c:v>4.4722999999999999E-2</c:v>
                </c:pt>
                <c:pt idx="2035">
                  <c:v>4.5400000000000003E-2</c:v>
                </c:pt>
                <c:pt idx="2036">
                  <c:v>4.5433000000000001E-2</c:v>
                </c:pt>
                <c:pt idx="2037">
                  <c:v>4.4920000000000002E-2</c:v>
                </c:pt>
                <c:pt idx="2038">
                  <c:v>4.4500999999999999E-2</c:v>
                </c:pt>
                <c:pt idx="2039">
                  <c:v>4.4054999999999997E-2</c:v>
                </c:pt>
                <c:pt idx="2040">
                  <c:v>4.3394000000000002E-2</c:v>
                </c:pt>
                <c:pt idx="2041">
                  <c:v>4.36E-2</c:v>
                </c:pt>
                <c:pt idx="2042">
                  <c:v>4.3499999999999997E-2</c:v>
                </c:pt>
                <c:pt idx="2043">
                  <c:v>4.3998000000000002E-2</c:v>
                </c:pt>
                <c:pt idx="2044">
                  <c:v>4.4047999999999997E-2</c:v>
                </c:pt>
                <c:pt idx="2045">
                  <c:v>4.4109999999999996E-2</c:v>
                </c:pt>
                <c:pt idx="2046">
                  <c:v>4.4199999999999996E-2</c:v>
                </c:pt>
                <c:pt idx="2047">
                  <c:v>4.4199999999999996E-2</c:v>
                </c:pt>
                <c:pt idx="2048">
                  <c:v>4.3865000000000001E-2</c:v>
                </c:pt>
                <c:pt idx="2049">
                  <c:v>4.3840999999999998E-2</c:v>
                </c:pt>
                <c:pt idx="2050">
                  <c:v>4.3899000000000001E-2</c:v>
                </c:pt>
                <c:pt idx="2051">
                  <c:v>4.4000000000000004E-2</c:v>
                </c:pt>
                <c:pt idx="2052">
                  <c:v>4.4047999999999997E-2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4B5-43A0-A896-0B5AAB2146D6}"/>
            </c:ext>
          </c:extLst>
        </c:ser>
        <c:ser>
          <c:idx val="3"/>
          <c:order val="3"/>
          <c:tx>
            <c:strRef>
              <c:f>'DILMA TAXAS'!$I$1</c:f>
              <c:strCache>
                <c:ptCount val="1"/>
                <c:pt idx="0">
                  <c:v>NTN-B 15/05/45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'DILMA TAXAS'!$E$2:$E$2054</c:f>
              <c:numCache>
                <c:formatCode>m/d/yyyy</c:formatCode>
                <c:ptCount val="2053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40611</c:v>
                </c:pt>
                <c:pt idx="46">
                  <c:v>40612</c:v>
                </c:pt>
                <c:pt idx="47">
                  <c:v>40613</c:v>
                </c:pt>
                <c:pt idx="48">
                  <c:v>40616</c:v>
                </c:pt>
                <c:pt idx="49">
                  <c:v>40617</c:v>
                </c:pt>
                <c:pt idx="50">
                  <c:v>40618</c:v>
                </c:pt>
                <c:pt idx="51">
                  <c:v>40619</c:v>
                </c:pt>
                <c:pt idx="52">
                  <c:v>40620</c:v>
                </c:pt>
                <c:pt idx="53">
                  <c:v>40623</c:v>
                </c:pt>
                <c:pt idx="54">
                  <c:v>40624</c:v>
                </c:pt>
                <c:pt idx="55">
                  <c:v>40625</c:v>
                </c:pt>
                <c:pt idx="56">
                  <c:v>40626</c:v>
                </c:pt>
                <c:pt idx="57">
                  <c:v>40627</c:v>
                </c:pt>
                <c:pt idx="58">
                  <c:v>40630</c:v>
                </c:pt>
                <c:pt idx="59">
                  <c:v>40631</c:v>
                </c:pt>
                <c:pt idx="60">
                  <c:v>40632</c:v>
                </c:pt>
                <c:pt idx="61">
                  <c:v>40633</c:v>
                </c:pt>
                <c:pt idx="62">
                  <c:v>40634</c:v>
                </c:pt>
                <c:pt idx="63">
                  <c:v>40637</c:v>
                </c:pt>
                <c:pt idx="64">
                  <c:v>40638</c:v>
                </c:pt>
                <c:pt idx="65">
                  <c:v>40639</c:v>
                </c:pt>
                <c:pt idx="66">
                  <c:v>40640</c:v>
                </c:pt>
                <c:pt idx="67">
                  <c:v>40641</c:v>
                </c:pt>
                <c:pt idx="68">
                  <c:v>40644</c:v>
                </c:pt>
                <c:pt idx="69">
                  <c:v>40645</c:v>
                </c:pt>
                <c:pt idx="70">
                  <c:v>40646</c:v>
                </c:pt>
                <c:pt idx="71">
                  <c:v>40647</c:v>
                </c:pt>
                <c:pt idx="72">
                  <c:v>40648</c:v>
                </c:pt>
                <c:pt idx="73">
                  <c:v>40651</c:v>
                </c:pt>
                <c:pt idx="74">
                  <c:v>40652</c:v>
                </c:pt>
                <c:pt idx="75">
                  <c:v>40653</c:v>
                </c:pt>
                <c:pt idx="76">
                  <c:v>40658</c:v>
                </c:pt>
                <c:pt idx="77">
                  <c:v>40659</c:v>
                </c:pt>
                <c:pt idx="78">
                  <c:v>40660</c:v>
                </c:pt>
                <c:pt idx="79">
                  <c:v>40661</c:v>
                </c:pt>
                <c:pt idx="80">
                  <c:v>40662</c:v>
                </c:pt>
                <c:pt idx="81">
                  <c:v>40665</c:v>
                </c:pt>
                <c:pt idx="82">
                  <c:v>40666</c:v>
                </c:pt>
                <c:pt idx="83">
                  <c:v>40667</c:v>
                </c:pt>
                <c:pt idx="84">
                  <c:v>40668</c:v>
                </c:pt>
                <c:pt idx="85">
                  <c:v>40669</c:v>
                </c:pt>
                <c:pt idx="86">
                  <c:v>40672</c:v>
                </c:pt>
                <c:pt idx="87">
                  <c:v>40673</c:v>
                </c:pt>
                <c:pt idx="88">
                  <c:v>40674</c:v>
                </c:pt>
                <c:pt idx="89">
                  <c:v>40675</c:v>
                </c:pt>
                <c:pt idx="90">
                  <c:v>40676</c:v>
                </c:pt>
                <c:pt idx="91">
                  <c:v>40679</c:v>
                </c:pt>
                <c:pt idx="92">
                  <c:v>40680</c:v>
                </c:pt>
                <c:pt idx="93">
                  <c:v>40681</c:v>
                </c:pt>
                <c:pt idx="94">
                  <c:v>40682</c:v>
                </c:pt>
                <c:pt idx="95">
                  <c:v>40683</c:v>
                </c:pt>
                <c:pt idx="96">
                  <c:v>40686</c:v>
                </c:pt>
                <c:pt idx="97">
                  <c:v>40687</c:v>
                </c:pt>
                <c:pt idx="98">
                  <c:v>40688</c:v>
                </c:pt>
                <c:pt idx="99">
                  <c:v>40689</c:v>
                </c:pt>
                <c:pt idx="100">
                  <c:v>40690</c:v>
                </c:pt>
                <c:pt idx="101">
                  <c:v>40693</c:v>
                </c:pt>
                <c:pt idx="102">
                  <c:v>40694</c:v>
                </c:pt>
                <c:pt idx="103">
                  <c:v>40695</c:v>
                </c:pt>
                <c:pt idx="104">
                  <c:v>40696</c:v>
                </c:pt>
                <c:pt idx="105">
                  <c:v>40697</c:v>
                </c:pt>
                <c:pt idx="106">
                  <c:v>40700</c:v>
                </c:pt>
                <c:pt idx="107">
                  <c:v>40701</c:v>
                </c:pt>
                <c:pt idx="108">
                  <c:v>40702</c:v>
                </c:pt>
                <c:pt idx="109">
                  <c:v>40703</c:v>
                </c:pt>
                <c:pt idx="110">
                  <c:v>40704</c:v>
                </c:pt>
                <c:pt idx="111">
                  <c:v>40707</c:v>
                </c:pt>
                <c:pt idx="112">
                  <c:v>40708</c:v>
                </c:pt>
                <c:pt idx="113">
                  <c:v>40709</c:v>
                </c:pt>
                <c:pt idx="114">
                  <c:v>40710</c:v>
                </c:pt>
                <c:pt idx="115">
                  <c:v>40711</c:v>
                </c:pt>
                <c:pt idx="116">
                  <c:v>40714</c:v>
                </c:pt>
                <c:pt idx="117">
                  <c:v>40715</c:v>
                </c:pt>
                <c:pt idx="118">
                  <c:v>40716</c:v>
                </c:pt>
                <c:pt idx="119">
                  <c:v>40718</c:v>
                </c:pt>
                <c:pt idx="120">
                  <c:v>40721</c:v>
                </c:pt>
                <c:pt idx="121">
                  <c:v>40722</c:v>
                </c:pt>
                <c:pt idx="122">
                  <c:v>40723</c:v>
                </c:pt>
                <c:pt idx="123">
                  <c:v>40724</c:v>
                </c:pt>
                <c:pt idx="124">
                  <c:v>40725</c:v>
                </c:pt>
                <c:pt idx="125">
                  <c:v>40728</c:v>
                </c:pt>
                <c:pt idx="126">
                  <c:v>40729</c:v>
                </c:pt>
                <c:pt idx="127">
                  <c:v>40730</c:v>
                </c:pt>
                <c:pt idx="128">
                  <c:v>40731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40791</c:v>
                </c:pt>
                <c:pt idx="171">
                  <c:v>40792</c:v>
                </c:pt>
                <c:pt idx="172">
                  <c:v>40794</c:v>
                </c:pt>
                <c:pt idx="173">
                  <c:v>40795</c:v>
                </c:pt>
                <c:pt idx="174">
                  <c:v>40798</c:v>
                </c:pt>
                <c:pt idx="175">
                  <c:v>40799</c:v>
                </c:pt>
                <c:pt idx="176">
                  <c:v>40800</c:v>
                </c:pt>
                <c:pt idx="177">
                  <c:v>40801</c:v>
                </c:pt>
                <c:pt idx="178">
                  <c:v>40802</c:v>
                </c:pt>
                <c:pt idx="179">
                  <c:v>40805</c:v>
                </c:pt>
                <c:pt idx="180">
                  <c:v>40806</c:v>
                </c:pt>
                <c:pt idx="181">
                  <c:v>40807</c:v>
                </c:pt>
                <c:pt idx="182">
                  <c:v>40808</c:v>
                </c:pt>
                <c:pt idx="183">
                  <c:v>40809</c:v>
                </c:pt>
                <c:pt idx="184">
                  <c:v>40812</c:v>
                </c:pt>
                <c:pt idx="185">
                  <c:v>40813</c:v>
                </c:pt>
                <c:pt idx="186">
                  <c:v>40814</c:v>
                </c:pt>
                <c:pt idx="187">
                  <c:v>40815</c:v>
                </c:pt>
                <c:pt idx="188">
                  <c:v>40816</c:v>
                </c:pt>
                <c:pt idx="189">
                  <c:v>40819</c:v>
                </c:pt>
                <c:pt idx="190">
                  <c:v>40820</c:v>
                </c:pt>
                <c:pt idx="191">
                  <c:v>40821</c:v>
                </c:pt>
                <c:pt idx="192">
                  <c:v>40822</c:v>
                </c:pt>
                <c:pt idx="193">
                  <c:v>40823</c:v>
                </c:pt>
                <c:pt idx="194">
                  <c:v>40826</c:v>
                </c:pt>
                <c:pt idx="195">
                  <c:v>40827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40850</c:v>
                </c:pt>
                <c:pt idx="211">
                  <c:v>40851</c:v>
                </c:pt>
                <c:pt idx="212">
                  <c:v>40854</c:v>
                </c:pt>
                <c:pt idx="213">
                  <c:v>40855</c:v>
                </c:pt>
                <c:pt idx="214">
                  <c:v>40856</c:v>
                </c:pt>
                <c:pt idx="215">
                  <c:v>40857</c:v>
                </c:pt>
                <c:pt idx="216">
                  <c:v>40858</c:v>
                </c:pt>
                <c:pt idx="217">
                  <c:v>40861</c:v>
                </c:pt>
                <c:pt idx="218">
                  <c:v>40863</c:v>
                </c:pt>
                <c:pt idx="219">
                  <c:v>40864</c:v>
                </c:pt>
                <c:pt idx="220">
                  <c:v>40865</c:v>
                </c:pt>
                <c:pt idx="221">
                  <c:v>40868</c:v>
                </c:pt>
                <c:pt idx="222">
                  <c:v>40869</c:v>
                </c:pt>
                <c:pt idx="223">
                  <c:v>40870</c:v>
                </c:pt>
                <c:pt idx="224">
                  <c:v>40871</c:v>
                </c:pt>
                <c:pt idx="225">
                  <c:v>40872</c:v>
                </c:pt>
                <c:pt idx="226">
                  <c:v>40875</c:v>
                </c:pt>
                <c:pt idx="227">
                  <c:v>40876</c:v>
                </c:pt>
                <c:pt idx="228">
                  <c:v>40877</c:v>
                </c:pt>
                <c:pt idx="229">
                  <c:v>40878</c:v>
                </c:pt>
                <c:pt idx="230">
                  <c:v>40879</c:v>
                </c:pt>
                <c:pt idx="231">
                  <c:v>40882</c:v>
                </c:pt>
                <c:pt idx="232">
                  <c:v>40883</c:v>
                </c:pt>
                <c:pt idx="233">
                  <c:v>40884</c:v>
                </c:pt>
                <c:pt idx="234">
                  <c:v>40885</c:v>
                </c:pt>
                <c:pt idx="235">
                  <c:v>40886</c:v>
                </c:pt>
                <c:pt idx="236">
                  <c:v>40889</c:v>
                </c:pt>
                <c:pt idx="237">
                  <c:v>40890</c:v>
                </c:pt>
                <c:pt idx="238">
                  <c:v>40891</c:v>
                </c:pt>
                <c:pt idx="239">
                  <c:v>40892</c:v>
                </c:pt>
                <c:pt idx="240">
                  <c:v>40893</c:v>
                </c:pt>
                <c:pt idx="241">
                  <c:v>40896</c:v>
                </c:pt>
                <c:pt idx="242">
                  <c:v>40897</c:v>
                </c:pt>
                <c:pt idx="243">
                  <c:v>40898</c:v>
                </c:pt>
                <c:pt idx="244">
                  <c:v>40899</c:v>
                </c:pt>
                <c:pt idx="245">
                  <c:v>40900</c:v>
                </c:pt>
                <c:pt idx="246">
                  <c:v>40903</c:v>
                </c:pt>
                <c:pt idx="247">
                  <c:v>40904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40910</c:v>
                </c:pt>
                <c:pt idx="252">
                  <c:v>40911</c:v>
                </c:pt>
                <c:pt idx="253">
                  <c:v>40912</c:v>
                </c:pt>
                <c:pt idx="254">
                  <c:v>40913</c:v>
                </c:pt>
                <c:pt idx="255">
                  <c:v>40914</c:v>
                </c:pt>
                <c:pt idx="256">
                  <c:v>40917</c:v>
                </c:pt>
                <c:pt idx="257">
                  <c:v>40918</c:v>
                </c:pt>
                <c:pt idx="258">
                  <c:v>40919</c:v>
                </c:pt>
                <c:pt idx="259">
                  <c:v>40920</c:v>
                </c:pt>
                <c:pt idx="260">
                  <c:v>40921</c:v>
                </c:pt>
                <c:pt idx="261">
                  <c:v>40924</c:v>
                </c:pt>
                <c:pt idx="262">
                  <c:v>40925</c:v>
                </c:pt>
                <c:pt idx="263">
                  <c:v>40926</c:v>
                </c:pt>
                <c:pt idx="264">
                  <c:v>40927</c:v>
                </c:pt>
                <c:pt idx="265">
                  <c:v>40928</c:v>
                </c:pt>
                <c:pt idx="266">
                  <c:v>40931</c:v>
                </c:pt>
                <c:pt idx="267">
                  <c:v>40932</c:v>
                </c:pt>
                <c:pt idx="268">
                  <c:v>40933</c:v>
                </c:pt>
                <c:pt idx="269">
                  <c:v>40934</c:v>
                </c:pt>
                <c:pt idx="270">
                  <c:v>40935</c:v>
                </c:pt>
                <c:pt idx="271">
                  <c:v>40938</c:v>
                </c:pt>
                <c:pt idx="272">
                  <c:v>40939</c:v>
                </c:pt>
                <c:pt idx="273">
                  <c:v>40940</c:v>
                </c:pt>
                <c:pt idx="274">
                  <c:v>40941</c:v>
                </c:pt>
                <c:pt idx="275">
                  <c:v>40942</c:v>
                </c:pt>
                <c:pt idx="276">
                  <c:v>40945</c:v>
                </c:pt>
                <c:pt idx="277">
                  <c:v>40946</c:v>
                </c:pt>
                <c:pt idx="278">
                  <c:v>40947</c:v>
                </c:pt>
                <c:pt idx="279">
                  <c:v>40948</c:v>
                </c:pt>
                <c:pt idx="280">
                  <c:v>40949</c:v>
                </c:pt>
                <c:pt idx="281">
                  <c:v>40952</c:v>
                </c:pt>
                <c:pt idx="282">
                  <c:v>40953</c:v>
                </c:pt>
                <c:pt idx="283">
                  <c:v>40954</c:v>
                </c:pt>
                <c:pt idx="284">
                  <c:v>40955</c:v>
                </c:pt>
                <c:pt idx="285">
                  <c:v>40956</c:v>
                </c:pt>
                <c:pt idx="286">
                  <c:v>40961</c:v>
                </c:pt>
                <c:pt idx="287">
                  <c:v>40962</c:v>
                </c:pt>
                <c:pt idx="288">
                  <c:v>40963</c:v>
                </c:pt>
                <c:pt idx="289">
                  <c:v>40966</c:v>
                </c:pt>
                <c:pt idx="290">
                  <c:v>40967</c:v>
                </c:pt>
                <c:pt idx="291">
                  <c:v>40968</c:v>
                </c:pt>
                <c:pt idx="292">
                  <c:v>40969</c:v>
                </c:pt>
                <c:pt idx="293">
                  <c:v>40970</c:v>
                </c:pt>
                <c:pt idx="294">
                  <c:v>40973</c:v>
                </c:pt>
                <c:pt idx="295">
                  <c:v>40974</c:v>
                </c:pt>
                <c:pt idx="296">
                  <c:v>40975</c:v>
                </c:pt>
                <c:pt idx="297">
                  <c:v>40976</c:v>
                </c:pt>
                <c:pt idx="298">
                  <c:v>40977</c:v>
                </c:pt>
                <c:pt idx="299">
                  <c:v>40980</c:v>
                </c:pt>
                <c:pt idx="300">
                  <c:v>40981</c:v>
                </c:pt>
                <c:pt idx="301">
                  <c:v>40982</c:v>
                </c:pt>
                <c:pt idx="302">
                  <c:v>40983</c:v>
                </c:pt>
                <c:pt idx="303">
                  <c:v>40984</c:v>
                </c:pt>
                <c:pt idx="304">
                  <c:v>40987</c:v>
                </c:pt>
                <c:pt idx="305">
                  <c:v>40988</c:v>
                </c:pt>
                <c:pt idx="306">
                  <c:v>40989</c:v>
                </c:pt>
                <c:pt idx="307">
                  <c:v>40990</c:v>
                </c:pt>
                <c:pt idx="308">
                  <c:v>40991</c:v>
                </c:pt>
                <c:pt idx="309">
                  <c:v>40994</c:v>
                </c:pt>
                <c:pt idx="310">
                  <c:v>40995</c:v>
                </c:pt>
                <c:pt idx="311">
                  <c:v>40996</c:v>
                </c:pt>
                <c:pt idx="312">
                  <c:v>40997</c:v>
                </c:pt>
                <c:pt idx="313">
                  <c:v>40998</c:v>
                </c:pt>
                <c:pt idx="314">
                  <c:v>41001</c:v>
                </c:pt>
                <c:pt idx="315">
                  <c:v>41002</c:v>
                </c:pt>
                <c:pt idx="316">
                  <c:v>41003</c:v>
                </c:pt>
                <c:pt idx="317">
                  <c:v>41004</c:v>
                </c:pt>
                <c:pt idx="318">
                  <c:v>41008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41031</c:v>
                </c:pt>
                <c:pt idx="335">
                  <c:v>41032</c:v>
                </c:pt>
                <c:pt idx="336">
                  <c:v>41033</c:v>
                </c:pt>
                <c:pt idx="337">
                  <c:v>41036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41064</c:v>
                </c:pt>
                <c:pt idx="358">
                  <c:v>41065</c:v>
                </c:pt>
                <c:pt idx="359">
                  <c:v>41066</c:v>
                </c:pt>
                <c:pt idx="360">
                  <c:v>41068</c:v>
                </c:pt>
                <c:pt idx="361">
                  <c:v>41071</c:v>
                </c:pt>
                <c:pt idx="362">
                  <c:v>41072</c:v>
                </c:pt>
                <c:pt idx="363">
                  <c:v>41073</c:v>
                </c:pt>
                <c:pt idx="364">
                  <c:v>41074</c:v>
                </c:pt>
                <c:pt idx="365">
                  <c:v>41075</c:v>
                </c:pt>
                <c:pt idx="366">
                  <c:v>41078</c:v>
                </c:pt>
                <c:pt idx="367">
                  <c:v>41079</c:v>
                </c:pt>
                <c:pt idx="368">
                  <c:v>41080</c:v>
                </c:pt>
                <c:pt idx="369">
                  <c:v>41081</c:v>
                </c:pt>
                <c:pt idx="370">
                  <c:v>41082</c:v>
                </c:pt>
                <c:pt idx="371">
                  <c:v>41085</c:v>
                </c:pt>
                <c:pt idx="372">
                  <c:v>41086</c:v>
                </c:pt>
                <c:pt idx="373">
                  <c:v>41087</c:v>
                </c:pt>
                <c:pt idx="374">
                  <c:v>41088</c:v>
                </c:pt>
                <c:pt idx="375">
                  <c:v>41089</c:v>
                </c:pt>
                <c:pt idx="376">
                  <c:v>41092</c:v>
                </c:pt>
                <c:pt idx="377">
                  <c:v>41093</c:v>
                </c:pt>
                <c:pt idx="378">
                  <c:v>41094</c:v>
                </c:pt>
                <c:pt idx="379">
                  <c:v>41095</c:v>
                </c:pt>
                <c:pt idx="380">
                  <c:v>41096</c:v>
                </c:pt>
                <c:pt idx="381">
                  <c:v>41099</c:v>
                </c:pt>
                <c:pt idx="382">
                  <c:v>41100</c:v>
                </c:pt>
                <c:pt idx="383">
                  <c:v>41101</c:v>
                </c:pt>
                <c:pt idx="384">
                  <c:v>41102</c:v>
                </c:pt>
                <c:pt idx="385">
                  <c:v>41103</c:v>
                </c:pt>
                <c:pt idx="386">
                  <c:v>41106</c:v>
                </c:pt>
                <c:pt idx="387">
                  <c:v>41107</c:v>
                </c:pt>
                <c:pt idx="388">
                  <c:v>41108</c:v>
                </c:pt>
                <c:pt idx="389">
                  <c:v>41109</c:v>
                </c:pt>
                <c:pt idx="390">
                  <c:v>41110</c:v>
                </c:pt>
                <c:pt idx="391">
                  <c:v>41113</c:v>
                </c:pt>
                <c:pt idx="392">
                  <c:v>41114</c:v>
                </c:pt>
                <c:pt idx="393">
                  <c:v>41115</c:v>
                </c:pt>
                <c:pt idx="394">
                  <c:v>41116</c:v>
                </c:pt>
                <c:pt idx="395">
                  <c:v>41117</c:v>
                </c:pt>
                <c:pt idx="396">
                  <c:v>41120</c:v>
                </c:pt>
                <c:pt idx="397">
                  <c:v>41121</c:v>
                </c:pt>
                <c:pt idx="398">
                  <c:v>41122</c:v>
                </c:pt>
                <c:pt idx="399">
                  <c:v>41123</c:v>
                </c:pt>
                <c:pt idx="400">
                  <c:v>41124</c:v>
                </c:pt>
                <c:pt idx="401">
                  <c:v>41127</c:v>
                </c:pt>
                <c:pt idx="402">
                  <c:v>41128</c:v>
                </c:pt>
                <c:pt idx="403">
                  <c:v>41129</c:v>
                </c:pt>
                <c:pt idx="404">
                  <c:v>41130</c:v>
                </c:pt>
                <c:pt idx="405">
                  <c:v>41131</c:v>
                </c:pt>
                <c:pt idx="406">
                  <c:v>41134</c:v>
                </c:pt>
                <c:pt idx="407">
                  <c:v>41135</c:v>
                </c:pt>
                <c:pt idx="408">
                  <c:v>41136</c:v>
                </c:pt>
                <c:pt idx="409">
                  <c:v>41137</c:v>
                </c:pt>
                <c:pt idx="410">
                  <c:v>41138</c:v>
                </c:pt>
                <c:pt idx="411">
                  <c:v>41141</c:v>
                </c:pt>
                <c:pt idx="412">
                  <c:v>41142</c:v>
                </c:pt>
                <c:pt idx="413">
                  <c:v>41143</c:v>
                </c:pt>
                <c:pt idx="414">
                  <c:v>41144</c:v>
                </c:pt>
                <c:pt idx="415">
                  <c:v>41145</c:v>
                </c:pt>
                <c:pt idx="416">
                  <c:v>41148</c:v>
                </c:pt>
                <c:pt idx="417">
                  <c:v>41149</c:v>
                </c:pt>
                <c:pt idx="418">
                  <c:v>41150</c:v>
                </c:pt>
                <c:pt idx="419">
                  <c:v>41151</c:v>
                </c:pt>
                <c:pt idx="420">
                  <c:v>41152</c:v>
                </c:pt>
                <c:pt idx="421">
                  <c:v>41155</c:v>
                </c:pt>
                <c:pt idx="422">
                  <c:v>41156</c:v>
                </c:pt>
                <c:pt idx="423">
                  <c:v>41157</c:v>
                </c:pt>
                <c:pt idx="424">
                  <c:v>41158</c:v>
                </c:pt>
                <c:pt idx="425">
                  <c:v>41162</c:v>
                </c:pt>
                <c:pt idx="426">
                  <c:v>41163</c:v>
                </c:pt>
                <c:pt idx="427">
                  <c:v>41164</c:v>
                </c:pt>
                <c:pt idx="428">
                  <c:v>41165</c:v>
                </c:pt>
                <c:pt idx="429">
                  <c:v>41166</c:v>
                </c:pt>
                <c:pt idx="430">
                  <c:v>41169</c:v>
                </c:pt>
                <c:pt idx="431">
                  <c:v>41170</c:v>
                </c:pt>
                <c:pt idx="432">
                  <c:v>41171</c:v>
                </c:pt>
                <c:pt idx="433">
                  <c:v>41172</c:v>
                </c:pt>
                <c:pt idx="434">
                  <c:v>41173</c:v>
                </c:pt>
                <c:pt idx="435">
                  <c:v>41176</c:v>
                </c:pt>
                <c:pt idx="436">
                  <c:v>41177</c:v>
                </c:pt>
                <c:pt idx="437">
                  <c:v>41178</c:v>
                </c:pt>
                <c:pt idx="438">
                  <c:v>41179</c:v>
                </c:pt>
                <c:pt idx="439">
                  <c:v>41180</c:v>
                </c:pt>
                <c:pt idx="440">
                  <c:v>41183</c:v>
                </c:pt>
                <c:pt idx="441">
                  <c:v>41184</c:v>
                </c:pt>
                <c:pt idx="442">
                  <c:v>41185</c:v>
                </c:pt>
                <c:pt idx="443">
                  <c:v>41186</c:v>
                </c:pt>
                <c:pt idx="444">
                  <c:v>41187</c:v>
                </c:pt>
                <c:pt idx="445">
                  <c:v>41190</c:v>
                </c:pt>
                <c:pt idx="446">
                  <c:v>41191</c:v>
                </c:pt>
                <c:pt idx="447">
                  <c:v>41192</c:v>
                </c:pt>
                <c:pt idx="448">
                  <c:v>41193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41218</c:v>
                </c:pt>
                <c:pt idx="464">
                  <c:v>41219</c:v>
                </c:pt>
                <c:pt idx="465">
                  <c:v>41220</c:v>
                </c:pt>
                <c:pt idx="466">
                  <c:v>41221</c:v>
                </c:pt>
                <c:pt idx="467">
                  <c:v>41222</c:v>
                </c:pt>
                <c:pt idx="468">
                  <c:v>41225</c:v>
                </c:pt>
                <c:pt idx="469">
                  <c:v>41226</c:v>
                </c:pt>
                <c:pt idx="470">
                  <c:v>41227</c:v>
                </c:pt>
                <c:pt idx="471">
                  <c:v>41229</c:v>
                </c:pt>
                <c:pt idx="472">
                  <c:v>41232</c:v>
                </c:pt>
                <c:pt idx="473">
                  <c:v>41233</c:v>
                </c:pt>
                <c:pt idx="474">
                  <c:v>41234</c:v>
                </c:pt>
                <c:pt idx="475">
                  <c:v>41235</c:v>
                </c:pt>
                <c:pt idx="476">
                  <c:v>41236</c:v>
                </c:pt>
                <c:pt idx="477">
                  <c:v>41239</c:v>
                </c:pt>
                <c:pt idx="478">
                  <c:v>41240</c:v>
                </c:pt>
                <c:pt idx="479">
                  <c:v>41241</c:v>
                </c:pt>
                <c:pt idx="480">
                  <c:v>41242</c:v>
                </c:pt>
                <c:pt idx="481">
                  <c:v>41243</c:v>
                </c:pt>
                <c:pt idx="482">
                  <c:v>41246</c:v>
                </c:pt>
                <c:pt idx="483">
                  <c:v>41247</c:v>
                </c:pt>
                <c:pt idx="484">
                  <c:v>41248</c:v>
                </c:pt>
                <c:pt idx="485">
                  <c:v>41249</c:v>
                </c:pt>
                <c:pt idx="486">
                  <c:v>41250</c:v>
                </c:pt>
                <c:pt idx="487">
                  <c:v>41253</c:v>
                </c:pt>
                <c:pt idx="488">
                  <c:v>41254</c:v>
                </c:pt>
                <c:pt idx="489">
                  <c:v>41255</c:v>
                </c:pt>
                <c:pt idx="490">
                  <c:v>41256</c:v>
                </c:pt>
                <c:pt idx="491">
                  <c:v>41257</c:v>
                </c:pt>
                <c:pt idx="492">
                  <c:v>41260</c:v>
                </c:pt>
                <c:pt idx="493">
                  <c:v>41261</c:v>
                </c:pt>
                <c:pt idx="494">
                  <c:v>41262</c:v>
                </c:pt>
                <c:pt idx="495">
                  <c:v>41263</c:v>
                </c:pt>
                <c:pt idx="496">
                  <c:v>41264</c:v>
                </c:pt>
                <c:pt idx="497">
                  <c:v>41267</c:v>
                </c:pt>
                <c:pt idx="498">
                  <c:v>41269</c:v>
                </c:pt>
                <c:pt idx="499">
                  <c:v>41270</c:v>
                </c:pt>
                <c:pt idx="500">
                  <c:v>41271</c:v>
                </c:pt>
                <c:pt idx="501">
                  <c:v>41274</c:v>
                </c:pt>
                <c:pt idx="502">
                  <c:v>41276</c:v>
                </c:pt>
                <c:pt idx="503">
                  <c:v>41277</c:v>
                </c:pt>
                <c:pt idx="504">
                  <c:v>41278</c:v>
                </c:pt>
                <c:pt idx="505">
                  <c:v>41281</c:v>
                </c:pt>
                <c:pt idx="506">
                  <c:v>41282</c:v>
                </c:pt>
                <c:pt idx="507">
                  <c:v>41283</c:v>
                </c:pt>
                <c:pt idx="508">
                  <c:v>41284</c:v>
                </c:pt>
                <c:pt idx="509">
                  <c:v>41285</c:v>
                </c:pt>
                <c:pt idx="510">
                  <c:v>41288</c:v>
                </c:pt>
                <c:pt idx="511">
                  <c:v>41289</c:v>
                </c:pt>
                <c:pt idx="512">
                  <c:v>41290</c:v>
                </c:pt>
                <c:pt idx="513">
                  <c:v>41291</c:v>
                </c:pt>
                <c:pt idx="514">
                  <c:v>41292</c:v>
                </c:pt>
                <c:pt idx="515">
                  <c:v>41295</c:v>
                </c:pt>
                <c:pt idx="516">
                  <c:v>41296</c:v>
                </c:pt>
                <c:pt idx="517">
                  <c:v>41297</c:v>
                </c:pt>
                <c:pt idx="518">
                  <c:v>41298</c:v>
                </c:pt>
                <c:pt idx="519">
                  <c:v>41299</c:v>
                </c:pt>
                <c:pt idx="520">
                  <c:v>41302</c:v>
                </c:pt>
                <c:pt idx="521">
                  <c:v>41303</c:v>
                </c:pt>
                <c:pt idx="522">
                  <c:v>41304</c:v>
                </c:pt>
                <c:pt idx="523">
                  <c:v>41305</c:v>
                </c:pt>
                <c:pt idx="524">
                  <c:v>41306</c:v>
                </c:pt>
                <c:pt idx="525">
                  <c:v>41309</c:v>
                </c:pt>
                <c:pt idx="526">
                  <c:v>41310</c:v>
                </c:pt>
                <c:pt idx="527">
                  <c:v>41311</c:v>
                </c:pt>
                <c:pt idx="528">
                  <c:v>41312</c:v>
                </c:pt>
                <c:pt idx="529">
                  <c:v>41313</c:v>
                </c:pt>
                <c:pt idx="530">
                  <c:v>41318</c:v>
                </c:pt>
                <c:pt idx="531">
                  <c:v>41319</c:v>
                </c:pt>
                <c:pt idx="532">
                  <c:v>41320</c:v>
                </c:pt>
                <c:pt idx="533">
                  <c:v>41323</c:v>
                </c:pt>
                <c:pt idx="534">
                  <c:v>41324</c:v>
                </c:pt>
                <c:pt idx="535">
                  <c:v>41325</c:v>
                </c:pt>
                <c:pt idx="536">
                  <c:v>41326</c:v>
                </c:pt>
                <c:pt idx="537">
                  <c:v>41327</c:v>
                </c:pt>
                <c:pt idx="538">
                  <c:v>41330</c:v>
                </c:pt>
                <c:pt idx="539">
                  <c:v>41331</c:v>
                </c:pt>
                <c:pt idx="540">
                  <c:v>41332</c:v>
                </c:pt>
                <c:pt idx="541">
                  <c:v>41333</c:v>
                </c:pt>
                <c:pt idx="542">
                  <c:v>41334</c:v>
                </c:pt>
                <c:pt idx="543">
                  <c:v>41337</c:v>
                </c:pt>
                <c:pt idx="544">
                  <c:v>41338</c:v>
                </c:pt>
                <c:pt idx="545">
                  <c:v>41339</c:v>
                </c:pt>
                <c:pt idx="546">
                  <c:v>41340</c:v>
                </c:pt>
                <c:pt idx="547">
                  <c:v>41341</c:v>
                </c:pt>
                <c:pt idx="548">
                  <c:v>41344</c:v>
                </c:pt>
                <c:pt idx="549">
                  <c:v>41345</c:v>
                </c:pt>
                <c:pt idx="550">
                  <c:v>41346</c:v>
                </c:pt>
                <c:pt idx="551">
                  <c:v>41347</c:v>
                </c:pt>
                <c:pt idx="552">
                  <c:v>41348</c:v>
                </c:pt>
                <c:pt idx="553">
                  <c:v>41351</c:v>
                </c:pt>
                <c:pt idx="554">
                  <c:v>41352</c:v>
                </c:pt>
                <c:pt idx="555">
                  <c:v>41353</c:v>
                </c:pt>
                <c:pt idx="556">
                  <c:v>41354</c:v>
                </c:pt>
                <c:pt idx="557">
                  <c:v>41355</c:v>
                </c:pt>
                <c:pt idx="558">
                  <c:v>41358</c:v>
                </c:pt>
                <c:pt idx="559">
                  <c:v>41359</c:v>
                </c:pt>
                <c:pt idx="560">
                  <c:v>41360</c:v>
                </c:pt>
                <c:pt idx="561">
                  <c:v>41361</c:v>
                </c:pt>
                <c:pt idx="562">
                  <c:v>41365</c:v>
                </c:pt>
                <c:pt idx="563">
                  <c:v>41366</c:v>
                </c:pt>
                <c:pt idx="564">
                  <c:v>41367</c:v>
                </c:pt>
                <c:pt idx="565">
                  <c:v>41368</c:v>
                </c:pt>
                <c:pt idx="566">
                  <c:v>41369</c:v>
                </c:pt>
                <c:pt idx="567">
                  <c:v>41372</c:v>
                </c:pt>
                <c:pt idx="568">
                  <c:v>41373</c:v>
                </c:pt>
                <c:pt idx="569">
                  <c:v>41374</c:v>
                </c:pt>
                <c:pt idx="570">
                  <c:v>41375</c:v>
                </c:pt>
                <c:pt idx="571">
                  <c:v>41376</c:v>
                </c:pt>
                <c:pt idx="572">
                  <c:v>41379</c:v>
                </c:pt>
                <c:pt idx="573">
                  <c:v>41380</c:v>
                </c:pt>
                <c:pt idx="574">
                  <c:v>41381</c:v>
                </c:pt>
                <c:pt idx="575">
                  <c:v>41382</c:v>
                </c:pt>
                <c:pt idx="576">
                  <c:v>41383</c:v>
                </c:pt>
                <c:pt idx="577">
                  <c:v>41386</c:v>
                </c:pt>
                <c:pt idx="578">
                  <c:v>41387</c:v>
                </c:pt>
                <c:pt idx="579">
                  <c:v>41388</c:v>
                </c:pt>
                <c:pt idx="580">
                  <c:v>41389</c:v>
                </c:pt>
                <c:pt idx="581">
                  <c:v>41390</c:v>
                </c:pt>
                <c:pt idx="582">
                  <c:v>41393</c:v>
                </c:pt>
                <c:pt idx="583">
                  <c:v>41394</c:v>
                </c:pt>
                <c:pt idx="584">
                  <c:v>41396</c:v>
                </c:pt>
                <c:pt idx="585">
                  <c:v>41397</c:v>
                </c:pt>
                <c:pt idx="586">
                  <c:v>41400</c:v>
                </c:pt>
                <c:pt idx="587">
                  <c:v>41401</c:v>
                </c:pt>
                <c:pt idx="588">
                  <c:v>41402</c:v>
                </c:pt>
                <c:pt idx="589">
                  <c:v>41403</c:v>
                </c:pt>
                <c:pt idx="590">
                  <c:v>41404</c:v>
                </c:pt>
                <c:pt idx="591">
                  <c:v>41407</c:v>
                </c:pt>
                <c:pt idx="592">
                  <c:v>41408</c:v>
                </c:pt>
                <c:pt idx="593">
                  <c:v>41409</c:v>
                </c:pt>
                <c:pt idx="594">
                  <c:v>41410</c:v>
                </c:pt>
                <c:pt idx="595">
                  <c:v>41411</c:v>
                </c:pt>
                <c:pt idx="596">
                  <c:v>41414</c:v>
                </c:pt>
                <c:pt idx="597">
                  <c:v>41415</c:v>
                </c:pt>
                <c:pt idx="598">
                  <c:v>41416</c:v>
                </c:pt>
                <c:pt idx="599">
                  <c:v>41417</c:v>
                </c:pt>
                <c:pt idx="600">
                  <c:v>41418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41425</c:v>
                </c:pt>
                <c:pt idx="605">
                  <c:v>41428</c:v>
                </c:pt>
                <c:pt idx="606">
                  <c:v>41429</c:v>
                </c:pt>
                <c:pt idx="607">
                  <c:v>41430</c:v>
                </c:pt>
                <c:pt idx="608">
                  <c:v>41431</c:v>
                </c:pt>
                <c:pt idx="609">
                  <c:v>41432</c:v>
                </c:pt>
                <c:pt idx="610">
                  <c:v>41435</c:v>
                </c:pt>
                <c:pt idx="611">
                  <c:v>41436</c:v>
                </c:pt>
                <c:pt idx="612">
                  <c:v>41437</c:v>
                </c:pt>
                <c:pt idx="613">
                  <c:v>41438</c:v>
                </c:pt>
                <c:pt idx="614">
                  <c:v>41439</c:v>
                </c:pt>
                <c:pt idx="615">
                  <c:v>41442</c:v>
                </c:pt>
                <c:pt idx="616">
                  <c:v>41443</c:v>
                </c:pt>
                <c:pt idx="617">
                  <c:v>41444</c:v>
                </c:pt>
                <c:pt idx="618">
                  <c:v>41445</c:v>
                </c:pt>
                <c:pt idx="619">
                  <c:v>41446</c:v>
                </c:pt>
                <c:pt idx="620">
                  <c:v>41449</c:v>
                </c:pt>
                <c:pt idx="621">
                  <c:v>41450</c:v>
                </c:pt>
                <c:pt idx="622">
                  <c:v>41451</c:v>
                </c:pt>
                <c:pt idx="623">
                  <c:v>41452</c:v>
                </c:pt>
                <c:pt idx="624">
                  <c:v>41453</c:v>
                </c:pt>
                <c:pt idx="625">
                  <c:v>41456</c:v>
                </c:pt>
                <c:pt idx="626">
                  <c:v>41457</c:v>
                </c:pt>
                <c:pt idx="627">
                  <c:v>41458</c:v>
                </c:pt>
                <c:pt idx="628">
                  <c:v>41459</c:v>
                </c:pt>
                <c:pt idx="629">
                  <c:v>41460</c:v>
                </c:pt>
                <c:pt idx="630">
                  <c:v>41463</c:v>
                </c:pt>
                <c:pt idx="631">
                  <c:v>41464</c:v>
                </c:pt>
                <c:pt idx="632">
                  <c:v>41465</c:v>
                </c:pt>
                <c:pt idx="633">
                  <c:v>41466</c:v>
                </c:pt>
                <c:pt idx="634">
                  <c:v>41467</c:v>
                </c:pt>
                <c:pt idx="635">
                  <c:v>41470</c:v>
                </c:pt>
                <c:pt idx="636">
                  <c:v>41471</c:v>
                </c:pt>
                <c:pt idx="637">
                  <c:v>41472</c:v>
                </c:pt>
                <c:pt idx="638">
                  <c:v>41473</c:v>
                </c:pt>
                <c:pt idx="639">
                  <c:v>41474</c:v>
                </c:pt>
                <c:pt idx="640">
                  <c:v>41477</c:v>
                </c:pt>
                <c:pt idx="641">
                  <c:v>41478</c:v>
                </c:pt>
                <c:pt idx="642">
                  <c:v>41479</c:v>
                </c:pt>
                <c:pt idx="643">
                  <c:v>41480</c:v>
                </c:pt>
                <c:pt idx="644">
                  <c:v>41481</c:v>
                </c:pt>
                <c:pt idx="645">
                  <c:v>41484</c:v>
                </c:pt>
                <c:pt idx="646">
                  <c:v>41485</c:v>
                </c:pt>
                <c:pt idx="647">
                  <c:v>41486</c:v>
                </c:pt>
                <c:pt idx="648">
                  <c:v>41487</c:v>
                </c:pt>
                <c:pt idx="649">
                  <c:v>41488</c:v>
                </c:pt>
                <c:pt idx="650">
                  <c:v>41491</c:v>
                </c:pt>
                <c:pt idx="651">
                  <c:v>41492</c:v>
                </c:pt>
                <c:pt idx="652">
                  <c:v>41493</c:v>
                </c:pt>
                <c:pt idx="653">
                  <c:v>41494</c:v>
                </c:pt>
                <c:pt idx="654">
                  <c:v>41495</c:v>
                </c:pt>
                <c:pt idx="655">
                  <c:v>41498</c:v>
                </c:pt>
                <c:pt idx="656">
                  <c:v>41499</c:v>
                </c:pt>
                <c:pt idx="657">
                  <c:v>41500</c:v>
                </c:pt>
                <c:pt idx="658">
                  <c:v>41501</c:v>
                </c:pt>
                <c:pt idx="659">
                  <c:v>41502</c:v>
                </c:pt>
                <c:pt idx="660">
                  <c:v>41505</c:v>
                </c:pt>
                <c:pt idx="661">
                  <c:v>41506</c:v>
                </c:pt>
                <c:pt idx="662">
                  <c:v>41507</c:v>
                </c:pt>
                <c:pt idx="663">
                  <c:v>41508</c:v>
                </c:pt>
                <c:pt idx="664">
                  <c:v>41509</c:v>
                </c:pt>
                <c:pt idx="665">
                  <c:v>41512</c:v>
                </c:pt>
                <c:pt idx="666">
                  <c:v>41513</c:v>
                </c:pt>
                <c:pt idx="667">
                  <c:v>41514</c:v>
                </c:pt>
                <c:pt idx="668">
                  <c:v>41515</c:v>
                </c:pt>
                <c:pt idx="669">
                  <c:v>41516</c:v>
                </c:pt>
                <c:pt idx="670">
                  <c:v>41519</c:v>
                </c:pt>
                <c:pt idx="671">
                  <c:v>41520</c:v>
                </c:pt>
                <c:pt idx="672">
                  <c:v>41521</c:v>
                </c:pt>
                <c:pt idx="673">
                  <c:v>41522</c:v>
                </c:pt>
                <c:pt idx="674">
                  <c:v>41523</c:v>
                </c:pt>
                <c:pt idx="675">
                  <c:v>41526</c:v>
                </c:pt>
                <c:pt idx="676">
                  <c:v>41527</c:v>
                </c:pt>
                <c:pt idx="677">
                  <c:v>41528</c:v>
                </c:pt>
                <c:pt idx="678">
                  <c:v>41529</c:v>
                </c:pt>
                <c:pt idx="679">
                  <c:v>41530</c:v>
                </c:pt>
                <c:pt idx="680">
                  <c:v>41533</c:v>
                </c:pt>
                <c:pt idx="681">
                  <c:v>41534</c:v>
                </c:pt>
                <c:pt idx="682">
                  <c:v>41535</c:v>
                </c:pt>
                <c:pt idx="683">
                  <c:v>41536</c:v>
                </c:pt>
                <c:pt idx="684">
                  <c:v>41537</c:v>
                </c:pt>
                <c:pt idx="685">
                  <c:v>41540</c:v>
                </c:pt>
                <c:pt idx="686">
                  <c:v>41541</c:v>
                </c:pt>
                <c:pt idx="687">
                  <c:v>41542</c:v>
                </c:pt>
                <c:pt idx="688">
                  <c:v>41543</c:v>
                </c:pt>
                <c:pt idx="689">
                  <c:v>41544</c:v>
                </c:pt>
                <c:pt idx="690">
                  <c:v>41547</c:v>
                </c:pt>
                <c:pt idx="691">
                  <c:v>41548</c:v>
                </c:pt>
                <c:pt idx="692">
                  <c:v>41549</c:v>
                </c:pt>
                <c:pt idx="693">
                  <c:v>41550</c:v>
                </c:pt>
                <c:pt idx="694">
                  <c:v>41551</c:v>
                </c:pt>
                <c:pt idx="695">
                  <c:v>41554</c:v>
                </c:pt>
                <c:pt idx="696">
                  <c:v>41555</c:v>
                </c:pt>
                <c:pt idx="697">
                  <c:v>41556</c:v>
                </c:pt>
                <c:pt idx="698">
                  <c:v>41557</c:v>
                </c:pt>
                <c:pt idx="699">
                  <c:v>41558</c:v>
                </c:pt>
                <c:pt idx="700">
                  <c:v>41561</c:v>
                </c:pt>
                <c:pt idx="701">
                  <c:v>41562</c:v>
                </c:pt>
                <c:pt idx="702">
                  <c:v>41563</c:v>
                </c:pt>
                <c:pt idx="703">
                  <c:v>41564</c:v>
                </c:pt>
                <c:pt idx="704">
                  <c:v>41565</c:v>
                </c:pt>
                <c:pt idx="705">
                  <c:v>41568</c:v>
                </c:pt>
                <c:pt idx="706">
                  <c:v>41569</c:v>
                </c:pt>
                <c:pt idx="707">
                  <c:v>41570</c:v>
                </c:pt>
                <c:pt idx="708">
                  <c:v>41571</c:v>
                </c:pt>
                <c:pt idx="709">
                  <c:v>41572</c:v>
                </c:pt>
                <c:pt idx="710">
                  <c:v>41575</c:v>
                </c:pt>
                <c:pt idx="711">
                  <c:v>41576</c:v>
                </c:pt>
                <c:pt idx="712">
                  <c:v>41577</c:v>
                </c:pt>
                <c:pt idx="713">
                  <c:v>41578</c:v>
                </c:pt>
                <c:pt idx="714">
                  <c:v>41579</c:v>
                </c:pt>
                <c:pt idx="715">
                  <c:v>41582</c:v>
                </c:pt>
                <c:pt idx="716">
                  <c:v>41583</c:v>
                </c:pt>
                <c:pt idx="717">
                  <c:v>41584</c:v>
                </c:pt>
                <c:pt idx="718">
                  <c:v>41585</c:v>
                </c:pt>
                <c:pt idx="719">
                  <c:v>41586</c:v>
                </c:pt>
                <c:pt idx="720">
                  <c:v>41589</c:v>
                </c:pt>
                <c:pt idx="721">
                  <c:v>41590</c:v>
                </c:pt>
                <c:pt idx="722">
                  <c:v>41591</c:v>
                </c:pt>
                <c:pt idx="723">
                  <c:v>41592</c:v>
                </c:pt>
                <c:pt idx="724">
                  <c:v>41596</c:v>
                </c:pt>
                <c:pt idx="725">
                  <c:v>41597</c:v>
                </c:pt>
                <c:pt idx="726">
                  <c:v>41598</c:v>
                </c:pt>
                <c:pt idx="727">
                  <c:v>41599</c:v>
                </c:pt>
                <c:pt idx="728">
                  <c:v>41600</c:v>
                </c:pt>
                <c:pt idx="729">
                  <c:v>41603</c:v>
                </c:pt>
                <c:pt idx="730">
                  <c:v>41604</c:v>
                </c:pt>
                <c:pt idx="731">
                  <c:v>41605</c:v>
                </c:pt>
                <c:pt idx="732">
                  <c:v>41606</c:v>
                </c:pt>
                <c:pt idx="733">
                  <c:v>41607</c:v>
                </c:pt>
                <c:pt idx="734">
                  <c:v>41610</c:v>
                </c:pt>
                <c:pt idx="735">
                  <c:v>41611</c:v>
                </c:pt>
                <c:pt idx="736">
                  <c:v>41612</c:v>
                </c:pt>
                <c:pt idx="737">
                  <c:v>41613</c:v>
                </c:pt>
                <c:pt idx="738">
                  <c:v>41614</c:v>
                </c:pt>
                <c:pt idx="739">
                  <c:v>41617</c:v>
                </c:pt>
                <c:pt idx="740">
                  <c:v>41618</c:v>
                </c:pt>
                <c:pt idx="741">
                  <c:v>41619</c:v>
                </c:pt>
                <c:pt idx="742">
                  <c:v>41620</c:v>
                </c:pt>
                <c:pt idx="743">
                  <c:v>41621</c:v>
                </c:pt>
                <c:pt idx="744">
                  <c:v>41624</c:v>
                </c:pt>
                <c:pt idx="745">
                  <c:v>41625</c:v>
                </c:pt>
                <c:pt idx="746">
                  <c:v>41626</c:v>
                </c:pt>
                <c:pt idx="747">
                  <c:v>41627</c:v>
                </c:pt>
                <c:pt idx="748">
                  <c:v>41628</c:v>
                </c:pt>
                <c:pt idx="749">
                  <c:v>41631</c:v>
                </c:pt>
                <c:pt idx="750">
                  <c:v>41632</c:v>
                </c:pt>
                <c:pt idx="751">
                  <c:v>41634</c:v>
                </c:pt>
                <c:pt idx="752">
                  <c:v>41635</c:v>
                </c:pt>
                <c:pt idx="753">
                  <c:v>41638</c:v>
                </c:pt>
                <c:pt idx="754">
                  <c:v>41639</c:v>
                </c:pt>
                <c:pt idx="755">
                  <c:v>41641</c:v>
                </c:pt>
                <c:pt idx="756">
                  <c:v>41642</c:v>
                </c:pt>
                <c:pt idx="757">
                  <c:v>41645</c:v>
                </c:pt>
                <c:pt idx="758">
                  <c:v>41646</c:v>
                </c:pt>
                <c:pt idx="759">
                  <c:v>41647</c:v>
                </c:pt>
                <c:pt idx="760">
                  <c:v>41648</c:v>
                </c:pt>
                <c:pt idx="761">
                  <c:v>41649</c:v>
                </c:pt>
                <c:pt idx="762">
                  <c:v>41652</c:v>
                </c:pt>
                <c:pt idx="763">
                  <c:v>41653</c:v>
                </c:pt>
                <c:pt idx="764">
                  <c:v>41654</c:v>
                </c:pt>
                <c:pt idx="765">
                  <c:v>41655</c:v>
                </c:pt>
                <c:pt idx="766">
                  <c:v>41656</c:v>
                </c:pt>
                <c:pt idx="767">
                  <c:v>41659</c:v>
                </c:pt>
                <c:pt idx="768">
                  <c:v>41660</c:v>
                </c:pt>
                <c:pt idx="769">
                  <c:v>41661</c:v>
                </c:pt>
                <c:pt idx="770">
                  <c:v>41662</c:v>
                </c:pt>
                <c:pt idx="771">
                  <c:v>41663</c:v>
                </c:pt>
                <c:pt idx="772">
                  <c:v>41666</c:v>
                </c:pt>
                <c:pt idx="773">
                  <c:v>41667</c:v>
                </c:pt>
                <c:pt idx="774">
                  <c:v>41668</c:v>
                </c:pt>
                <c:pt idx="775">
                  <c:v>41669</c:v>
                </c:pt>
                <c:pt idx="776">
                  <c:v>41670</c:v>
                </c:pt>
                <c:pt idx="777">
                  <c:v>41673</c:v>
                </c:pt>
                <c:pt idx="778">
                  <c:v>41674</c:v>
                </c:pt>
                <c:pt idx="779">
                  <c:v>41675</c:v>
                </c:pt>
                <c:pt idx="780">
                  <c:v>41676</c:v>
                </c:pt>
                <c:pt idx="781">
                  <c:v>41677</c:v>
                </c:pt>
                <c:pt idx="782">
                  <c:v>41680</c:v>
                </c:pt>
                <c:pt idx="783">
                  <c:v>41681</c:v>
                </c:pt>
                <c:pt idx="784">
                  <c:v>41682</c:v>
                </c:pt>
                <c:pt idx="785">
                  <c:v>41683</c:v>
                </c:pt>
                <c:pt idx="786">
                  <c:v>41684</c:v>
                </c:pt>
                <c:pt idx="787">
                  <c:v>41687</c:v>
                </c:pt>
                <c:pt idx="788">
                  <c:v>41688</c:v>
                </c:pt>
                <c:pt idx="789">
                  <c:v>41689</c:v>
                </c:pt>
                <c:pt idx="790">
                  <c:v>41690</c:v>
                </c:pt>
                <c:pt idx="791">
                  <c:v>41691</c:v>
                </c:pt>
                <c:pt idx="792">
                  <c:v>41694</c:v>
                </c:pt>
                <c:pt idx="793">
                  <c:v>41695</c:v>
                </c:pt>
                <c:pt idx="794">
                  <c:v>41696</c:v>
                </c:pt>
                <c:pt idx="795">
                  <c:v>41697</c:v>
                </c:pt>
                <c:pt idx="796">
                  <c:v>41698</c:v>
                </c:pt>
                <c:pt idx="797">
                  <c:v>41703</c:v>
                </c:pt>
                <c:pt idx="798">
                  <c:v>41704</c:v>
                </c:pt>
                <c:pt idx="799">
                  <c:v>41705</c:v>
                </c:pt>
                <c:pt idx="800">
                  <c:v>41708</c:v>
                </c:pt>
                <c:pt idx="801">
                  <c:v>41709</c:v>
                </c:pt>
                <c:pt idx="802">
                  <c:v>41710</c:v>
                </c:pt>
                <c:pt idx="803">
                  <c:v>41711</c:v>
                </c:pt>
                <c:pt idx="804">
                  <c:v>41712</c:v>
                </c:pt>
                <c:pt idx="805">
                  <c:v>41715</c:v>
                </c:pt>
                <c:pt idx="806">
                  <c:v>41716</c:v>
                </c:pt>
                <c:pt idx="807">
                  <c:v>41717</c:v>
                </c:pt>
                <c:pt idx="808">
                  <c:v>41718</c:v>
                </c:pt>
                <c:pt idx="809">
                  <c:v>41719</c:v>
                </c:pt>
                <c:pt idx="810">
                  <c:v>41722</c:v>
                </c:pt>
                <c:pt idx="811">
                  <c:v>41723</c:v>
                </c:pt>
                <c:pt idx="812">
                  <c:v>41724</c:v>
                </c:pt>
                <c:pt idx="813">
                  <c:v>41725</c:v>
                </c:pt>
                <c:pt idx="814">
                  <c:v>41726</c:v>
                </c:pt>
                <c:pt idx="815">
                  <c:v>41729</c:v>
                </c:pt>
                <c:pt idx="816">
                  <c:v>41730</c:v>
                </c:pt>
                <c:pt idx="817">
                  <c:v>41731</c:v>
                </c:pt>
                <c:pt idx="818">
                  <c:v>41732</c:v>
                </c:pt>
                <c:pt idx="819">
                  <c:v>41733</c:v>
                </c:pt>
                <c:pt idx="820">
                  <c:v>41736</c:v>
                </c:pt>
                <c:pt idx="821">
                  <c:v>41737</c:v>
                </c:pt>
                <c:pt idx="822">
                  <c:v>41738</c:v>
                </c:pt>
                <c:pt idx="823">
                  <c:v>41739</c:v>
                </c:pt>
                <c:pt idx="824">
                  <c:v>41740</c:v>
                </c:pt>
                <c:pt idx="825">
                  <c:v>41743</c:v>
                </c:pt>
                <c:pt idx="826">
                  <c:v>41744</c:v>
                </c:pt>
                <c:pt idx="827">
                  <c:v>41745</c:v>
                </c:pt>
                <c:pt idx="828">
                  <c:v>41746</c:v>
                </c:pt>
                <c:pt idx="829">
                  <c:v>41751</c:v>
                </c:pt>
                <c:pt idx="830">
                  <c:v>41752</c:v>
                </c:pt>
                <c:pt idx="831">
                  <c:v>41753</c:v>
                </c:pt>
                <c:pt idx="832">
                  <c:v>41754</c:v>
                </c:pt>
                <c:pt idx="833">
                  <c:v>41757</c:v>
                </c:pt>
                <c:pt idx="834">
                  <c:v>41758</c:v>
                </c:pt>
                <c:pt idx="835">
                  <c:v>41759</c:v>
                </c:pt>
                <c:pt idx="836">
                  <c:v>41761</c:v>
                </c:pt>
                <c:pt idx="837">
                  <c:v>41764</c:v>
                </c:pt>
                <c:pt idx="838">
                  <c:v>41765</c:v>
                </c:pt>
                <c:pt idx="839">
                  <c:v>41766</c:v>
                </c:pt>
                <c:pt idx="840">
                  <c:v>41767</c:v>
                </c:pt>
                <c:pt idx="841">
                  <c:v>41768</c:v>
                </c:pt>
                <c:pt idx="842">
                  <c:v>41771</c:v>
                </c:pt>
                <c:pt idx="843">
                  <c:v>41772</c:v>
                </c:pt>
                <c:pt idx="844">
                  <c:v>41773</c:v>
                </c:pt>
                <c:pt idx="845">
                  <c:v>41774</c:v>
                </c:pt>
                <c:pt idx="846">
                  <c:v>41775</c:v>
                </c:pt>
                <c:pt idx="847">
                  <c:v>41778</c:v>
                </c:pt>
                <c:pt idx="848">
                  <c:v>41779</c:v>
                </c:pt>
                <c:pt idx="849">
                  <c:v>41780</c:v>
                </c:pt>
                <c:pt idx="850">
                  <c:v>41781</c:v>
                </c:pt>
                <c:pt idx="851">
                  <c:v>41782</c:v>
                </c:pt>
                <c:pt idx="852">
                  <c:v>41785</c:v>
                </c:pt>
                <c:pt idx="853">
                  <c:v>41786</c:v>
                </c:pt>
                <c:pt idx="854">
                  <c:v>41787</c:v>
                </c:pt>
                <c:pt idx="855">
                  <c:v>41788</c:v>
                </c:pt>
                <c:pt idx="856">
                  <c:v>41789</c:v>
                </c:pt>
                <c:pt idx="857">
                  <c:v>41792</c:v>
                </c:pt>
                <c:pt idx="858">
                  <c:v>41793</c:v>
                </c:pt>
                <c:pt idx="859">
                  <c:v>41794</c:v>
                </c:pt>
                <c:pt idx="860">
                  <c:v>41795</c:v>
                </c:pt>
                <c:pt idx="861">
                  <c:v>41796</c:v>
                </c:pt>
                <c:pt idx="862">
                  <c:v>41799</c:v>
                </c:pt>
                <c:pt idx="863">
                  <c:v>41800</c:v>
                </c:pt>
                <c:pt idx="864">
                  <c:v>41801</c:v>
                </c:pt>
                <c:pt idx="865">
                  <c:v>41802</c:v>
                </c:pt>
                <c:pt idx="866">
                  <c:v>41803</c:v>
                </c:pt>
                <c:pt idx="867">
                  <c:v>41806</c:v>
                </c:pt>
                <c:pt idx="868">
                  <c:v>41807</c:v>
                </c:pt>
                <c:pt idx="869">
                  <c:v>41808</c:v>
                </c:pt>
                <c:pt idx="870">
                  <c:v>41810</c:v>
                </c:pt>
                <c:pt idx="871">
                  <c:v>41813</c:v>
                </c:pt>
                <c:pt idx="872">
                  <c:v>41814</c:v>
                </c:pt>
                <c:pt idx="873">
                  <c:v>41815</c:v>
                </c:pt>
                <c:pt idx="874">
                  <c:v>41816</c:v>
                </c:pt>
                <c:pt idx="875">
                  <c:v>41817</c:v>
                </c:pt>
                <c:pt idx="876">
                  <c:v>41820</c:v>
                </c:pt>
                <c:pt idx="877">
                  <c:v>41821</c:v>
                </c:pt>
                <c:pt idx="878">
                  <c:v>41822</c:v>
                </c:pt>
                <c:pt idx="879">
                  <c:v>41823</c:v>
                </c:pt>
                <c:pt idx="880">
                  <c:v>41824</c:v>
                </c:pt>
                <c:pt idx="881">
                  <c:v>41827</c:v>
                </c:pt>
                <c:pt idx="882">
                  <c:v>41828</c:v>
                </c:pt>
                <c:pt idx="883">
                  <c:v>41829</c:v>
                </c:pt>
                <c:pt idx="884">
                  <c:v>41830</c:v>
                </c:pt>
                <c:pt idx="885">
                  <c:v>41831</c:v>
                </c:pt>
                <c:pt idx="886">
                  <c:v>41834</c:v>
                </c:pt>
                <c:pt idx="887">
                  <c:v>41835</c:v>
                </c:pt>
                <c:pt idx="888">
                  <c:v>41836</c:v>
                </c:pt>
                <c:pt idx="889">
                  <c:v>41837</c:v>
                </c:pt>
                <c:pt idx="890">
                  <c:v>41838</c:v>
                </c:pt>
                <c:pt idx="891">
                  <c:v>41841</c:v>
                </c:pt>
                <c:pt idx="892">
                  <c:v>41842</c:v>
                </c:pt>
                <c:pt idx="893">
                  <c:v>41843</c:v>
                </c:pt>
                <c:pt idx="894">
                  <c:v>41844</c:v>
                </c:pt>
                <c:pt idx="895">
                  <c:v>41845</c:v>
                </c:pt>
                <c:pt idx="896">
                  <c:v>41848</c:v>
                </c:pt>
                <c:pt idx="897">
                  <c:v>41849</c:v>
                </c:pt>
                <c:pt idx="898">
                  <c:v>41850</c:v>
                </c:pt>
                <c:pt idx="899">
                  <c:v>41851</c:v>
                </c:pt>
                <c:pt idx="900">
                  <c:v>41852</c:v>
                </c:pt>
                <c:pt idx="901">
                  <c:v>41855</c:v>
                </c:pt>
                <c:pt idx="902">
                  <c:v>41856</c:v>
                </c:pt>
                <c:pt idx="903">
                  <c:v>41857</c:v>
                </c:pt>
                <c:pt idx="904">
                  <c:v>41858</c:v>
                </c:pt>
                <c:pt idx="905">
                  <c:v>41859</c:v>
                </c:pt>
                <c:pt idx="906">
                  <c:v>41862</c:v>
                </c:pt>
                <c:pt idx="907">
                  <c:v>41863</c:v>
                </c:pt>
                <c:pt idx="908">
                  <c:v>41864</c:v>
                </c:pt>
                <c:pt idx="909">
                  <c:v>41865</c:v>
                </c:pt>
                <c:pt idx="910">
                  <c:v>41866</c:v>
                </c:pt>
                <c:pt idx="911">
                  <c:v>41869</c:v>
                </c:pt>
                <c:pt idx="912">
                  <c:v>41870</c:v>
                </c:pt>
                <c:pt idx="913">
                  <c:v>41871</c:v>
                </c:pt>
                <c:pt idx="914">
                  <c:v>41872</c:v>
                </c:pt>
                <c:pt idx="915">
                  <c:v>41873</c:v>
                </c:pt>
                <c:pt idx="916">
                  <c:v>41876</c:v>
                </c:pt>
                <c:pt idx="917">
                  <c:v>41877</c:v>
                </c:pt>
                <c:pt idx="918">
                  <c:v>41878</c:v>
                </c:pt>
                <c:pt idx="919">
                  <c:v>41879</c:v>
                </c:pt>
                <c:pt idx="920">
                  <c:v>41880</c:v>
                </c:pt>
                <c:pt idx="921">
                  <c:v>41883</c:v>
                </c:pt>
                <c:pt idx="922">
                  <c:v>41884</c:v>
                </c:pt>
                <c:pt idx="923">
                  <c:v>41885</c:v>
                </c:pt>
                <c:pt idx="924">
                  <c:v>41886</c:v>
                </c:pt>
                <c:pt idx="925">
                  <c:v>41887</c:v>
                </c:pt>
                <c:pt idx="926">
                  <c:v>41890</c:v>
                </c:pt>
                <c:pt idx="927">
                  <c:v>41891</c:v>
                </c:pt>
                <c:pt idx="928">
                  <c:v>41892</c:v>
                </c:pt>
                <c:pt idx="929">
                  <c:v>41893</c:v>
                </c:pt>
                <c:pt idx="930">
                  <c:v>41894</c:v>
                </c:pt>
                <c:pt idx="931">
                  <c:v>41897</c:v>
                </c:pt>
                <c:pt idx="932">
                  <c:v>41898</c:v>
                </c:pt>
                <c:pt idx="933">
                  <c:v>41899</c:v>
                </c:pt>
                <c:pt idx="934">
                  <c:v>41900</c:v>
                </c:pt>
                <c:pt idx="935">
                  <c:v>41901</c:v>
                </c:pt>
                <c:pt idx="936">
                  <c:v>41904</c:v>
                </c:pt>
                <c:pt idx="937">
                  <c:v>41905</c:v>
                </c:pt>
                <c:pt idx="938">
                  <c:v>41906</c:v>
                </c:pt>
                <c:pt idx="939">
                  <c:v>41907</c:v>
                </c:pt>
                <c:pt idx="940">
                  <c:v>41908</c:v>
                </c:pt>
                <c:pt idx="941">
                  <c:v>41911</c:v>
                </c:pt>
                <c:pt idx="942">
                  <c:v>41912</c:v>
                </c:pt>
                <c:pt idx="943">
                  <c:v>41913</c:v>
                </c:pt>
                <c:pt idx="944">
                  <c:v>41914</c:v>
                </c:pt>
                <c:pt idx="945">
                  <c:v>41915</c:v>
                </c:pt>
                <c:pt idx="946">
                  <c:v>41918</c:v>
                </c:pt>
                <c:pt idx="947">
                  <c:v>41919</c:v>
                </c:pt>
                <c:pt idx="948">
                  <c:v>41920</c:v>
                </c:pt>
                <c:pt idx="949">
                  <c:v>41921</c:v>
                </c:pt>
                <c:pt idx="950">
                  <c:v>41922</c:v>
                </c:pt>
                <c:pt idx="951">
                  <c:v>41925</c:v>
                </c:pt>
                <c:pt idx="952">
                  <c:v>41926</c:v>
                </c:pt>
                <c:pt idx="953">
                  <c:v>41927</c:v>
                </c:pt>
                <c:pt idx="954">
                  <c:v>41928</c:v>
                </c:pt>
                <c:pt idx="955">
                  <c:v>41929</c:v>
                </c:pt>
                <c:pt idx="956">
                  <c:v>41932</c:v>
                </c:pt>
                <c:pt idx="957">
                  <c:v>41933</c:v>
                </c:pt>
                <c:pt idx="958">
                  <c:v>41934</c:v>
                </c:pt>
                <c:pt idx="959">
                  <c:v>41935</c:v>
                </c:pt>
                <c:pt idx="960">
                  <c:v>41936</c:v>
                </c:pt>
                <c:pt idx="961">
                  <c:v>41939</c:v>
                </c:pt>
                <c:pt idx="962">
                  <c:v>41940</c:v>
                </c:pt>
                <c:pt idx="963">
                  <c:v>41941</c:v>
                </c:pt>
                <c:pt idx="964">
                  <c:v>41942</c:v>
                </c:pt>
                <c:pt idx="965">
                  <c:v>41943</c:v>
                </c:pt>
                <c:pt idx="966">
                  <c:v>41946</c:v>
                </c:pt>
                <c:pt idx="967">
                  <c:v>41947</c:v>
                </c:pt>
                <c:pt idx="968">
                  <c:v>41948</c:v>
                </c:pt>
                <c:pt idx="969">
                  <c:v>41949</c:v>
                </c:pt>
                <c:pt idx="970">
                  <c:v>41950</c:v>
                </c:pt>
                <c:pt idx="971">
                  <c:v>41953</c:v>
                </c:pt>
                <c:pt idx="972">
                  <c:v>41954</c:v>
                </c:pt>
                <c:pt idx="973">
                  <c:v>41955</c:v>
                </c:pt>
                <c:pt idx="974">
                  <c:v>41956</c:v>
                </c:pt>
                <c:pt idx="975">
                  <c:v>41957</c:v>
                </c:pt>
                <c:pt idx="976">
                  <c:v>41960</c:v>
                </c:pt>
                <c:pt idx="977">
                  <c:v>41961</c:v>
                </c:pt>
                <c:pt idx="978">
                  <c:v>41962</c:v>
                </c:pt>
                <c:pt idx="979">
                  <c:v>41963</c:v>
                </c:pt>
                <c:pt idx="980">
                  <c:v>41964</c:v>
                </c:pt>
                <c:pt idx="981">
                  <c:v>41967</c:v>
                </c:pt>
                <c:pt idx="982">
                  <c:v>41968</c:v>
                </c:pt>
                <c:pt idx="983">
                  <c:v>41969</c:v>
                </c:pt>
                <c:pt idx="984">
                  <c:v>41970</c:v>
                </c:pt>
                <c:pt idx="985">
                  <c:v>41971</c:v>
                </c:pt>
                <c:pt idx="986">
                  <c:v>41974</c:v>
                </c:pt>
                <c:pt idx="987">
                  <c:v>41975</c:v>
                </c:pt>
                <c:pt idx="988">
                  <c:v>41976</c:v>
                </c:pt>
                <c:pt idx="989">
                  <c:v>41977</c:v>
                </c:pt>
                <c:pt idx="990">
                  <c:v>41978</c:v>
                </c:pt>
                <c:pt idx="991">
                  <c:v>41981</c:v>
                </c:pt>
                <c:pt idx="992">
                  <c:v>41982</c:v>
                </c:pt>
                <c:pt idx="993">
                  <c:v>41983</c:v>
                </c:pt>
                <c:pt idx="994">
                  <c:v>41984</c:v>
                </c:pt>
                <c:pt idx="995">
                  <c:v>41985</c:v>
                </c:pt>
                <c:pt idx="996">
                  <c:v>41988</c:v>
                </c:pt>
                <c:pt idx="997">
                  <c:v>41989</c:v>
                </c:pt>
                <c:pt idx="998">
                  <c:v>41990</c:v>
                </c:pt>
                <c:pt idx="999">
                  <c:v>41991</c:v>
                </c:pt>
                <c:pt idx="1000">
                  <c:v>41992</c:v>
                </c:pt>
                <c:pt idx="1001">
                  <c:v>41995</c:v>
                </c:pt>
                <c:pt idx="1002">
                  <c:v>41996</c:v>
                </c:pt>
                <c:pt idx="1003">
                  <c:v>41997</c:v>
                </c:pt>
                <c:pt idx="1004">
                  <c:v>41999</c:v>
                </c:pt>
                <c:pt idx="1005">
                  <c:v>42002</c:v>
                </c:pt>
                <c:pt idx="1006">
                  <c:v>42003</c:v>
                </c:pt>
                <c:pt idx="1007">
                  <c:v>42004</c:v>
                </c:pt>
                <c:pt idx="1008">
                  <c:v>42006</c:v>
                </c:pt>
                <c:pt idx="1009">
                  <c:v>42009</c:v>
                </c:pt>
                <c:pt idx="1010">
                  <c:v>42010</c:v>
                </c:pt>
                <c:pt idx="1011">
                  <c:v>42011</c:v>
                </c:pt>
                <c:pt idx="1012">
                  <c:v>42012</c:v>
                </c:pt>
                <c:pt idx="1013">
                  <c:v>42013</c:v>
                </c:pt>
                <c:pt idx="1014">
                  <c:v>42016</c:v>
                </c:pt>
                <c:pt idx="1015">
                  <c:v>42017</c:v>
                </c:pt>
                <c:pt idx="1016">
                  <c:v>42018</c:v>
                </c:pt>
                <c:pt idx="1017">
                  <c:v>42019</c:v>
                </c:pt>
                <c:pt idx="1018">
                  <c:v>42020</c:v>
                </c:pt>
                <c:pt idx="1019">
                  <c:v>42023</c:v>
                </c:pt>
                <c:pt idx="1020">
                  <c:v>42024</c:v>
                </c:pt>
                <c:pt idx="1021">
                  <c:v>42025</c:v>
                </c:pt>
                <c:pt idx="1022">
                  <c:v>42026</c:v>
                </c:pt>
                <c:pt idx="1023">
                  <c:v>42027</c:v>
                </c:pt>
                <c:pt idx="1024">
                  <c:v>42030</c:v>
                </c:pt>
                <c:pt idx="1025">
                  <c:v>42031</c:v>
                </c:pt>
                <c:pt idx="1026">
                  <c:v>42032</c:v>
                </c:pt>
                <c:pt idx="1027">
                  <c:v>42033</c:v>
                </c:pt>
                <c:pt idx="1028">
                  <c:v>42034</c:v>
                </c:pt>
                <c:pt idx="1029">
                  <c:v>42037</c:v>
                </c:pt>
                <c:pt idx="1030">
                  <c:v>42038</c:v>
                </c:pt>
                <c:pt idx="1031">
                  <c:v>42039</c:v>
                </c:pt>
                <c:pt idx="1032">
                  <c:v>42040</c:v>
                </c:pt>
                <c:pt idx="1033">
                  <c:v>42041</c:v>
                </c:pt>
                <c:pt idx="1034">
                  <c:v>42044</c:v>
                </c:pt>
                <c:pt idx="1035">
                  <c:v>42045</c:v>
                </c:pt>
                <c:pt idx="1036">
                  <c:v>42046</c:v>
                </c:pt>
                <c:pt idx="1037">
                  <c:v>42047</c:v>
                </c:pt>
                <c:pt idx="1038">
                  <c:v>42048</c:v>
                </c:pt>
                <c:pt idx="1039">
                  <c:v>42053</c:v>
                </c:pt>
                <c:pt idx="1040">
                  <c:v>42054</c:v>
                </c:pt>
                <c:pt idx="1041">
                  <c:v>42055</c:v>
                </c:pt>
                <c:pt idx="1042">
                  <c:v>42058</c:v>
                </c:pt>
                <c:pt idx="1043">
                  <c:v>42059</c:v>
                </c:pt>
                <c:pt idx="1044">
                  <c:v>42060</c:v>
                </c:pt>
                <c:pt idx="1045">
                  <c:v>42061</c:v>
                </c:pt>
                <c:pt idx="1046">
                  <c:v>42062</c:v>
                </c:pt>
                <c:pt idx="1047">
                  <c:v>42065</c:v>
                </c:pt>
                <c:pt idx="1048">
                  <c:v>42066</c:v>
                </c:pt>
                <c:pt idx="1049">
                  <c:v>42067</c:v>
                </c:pt>
                <c:pt idx="1050">
                  <c:v>42068</c:v>
                </c:pt>
                <c:pt idx="1051">
                  <c:v>42069</c:v>
                </c:pt>
                <c:pt idx="1052">
                  <c:v>42072</c:v>
                </c:pt>
                <c:pt idx="1053">
                  <c:v>42073</c:v>
                </c:pt>
                <c:pt idx="1054">
                  <c:v>42074</c:v>
                </c:pt>
                <c:pt idx="1055">
                  <c:v>42075</c:v>
                </c:pt>
                <c:pt idx="1056">
                  <c:v>42076</c:v>
                </c:pt>
                <c:pt idx="1057">
                  <c:v>42079</c:v>
                </c:pt>
                <c:pt idx="1058">
                  <c:v>42080</c:v>
                </c:pt>
                <c:pt idx="1059">
                  <c:v>42081</c:v>
                </c:pt>
                <c:pt idx="1060">
                  <c:v>42082</c:v>
                </c:pt>
                <c:pt idx="1061">
                  <c:v>42083</c:v>
                </c:pt>
                <c:pt idx="1062">
                  <c:v>42086</c:v>
                </c:pt>
                <c:pt idx="1063">
                  <c:v>42087</c:v>
                </c:pt>
                <c:pt idx="1064">
                  <c:v>42088</c:v>
                </c:pt>
                <c:pt idx="1065">
                  <c:v>42089</c:v>
                </c:pt>
                <c:pt idx="1066">
                  <c:v>42090</c:v>
                </c:pt>
                <c:pt idx="1067">
                  <c:v>42093</c:v>
                </c:pt>
                <c:pt idx="1068">
                  <c:v>42094</c:v>
                </c:pt>
                <c:pt idx="1069">
                  <c:v>42095</c:v>
                </c:pt>
                <c:pt idx="1070">
                  <c:v>42096</c:v>
                </c:pt>
                <c:pt idx="1071">
                  <c:v>42100</c:v>
                </c:pt>
                <c:pt idx="1072">
                  <c:v>42101</c:v>
                </c:pt>
                <c:pt idx="1073">
                  <c:v>42102</c:v>
                </c:pt>
                <c:pt idx="1074">
                  <c:v>42103</c:v>
                </c:pt>
                <c:pt idx="1075">
                  <c:v>42104</c:v>
                </c:pt>
                <c:pt idx="1076">
                  <c:v>42107</c:v>
                </c:pt>
                <c:pt idx="1077">
                  <c:v>42108</c:v>
                </c:pt>
                <c:pt idx="1078">
                  <c:v>42109</c:v>
                </c:pt>
                <c:pt idx="1079">
                  <c:v>42110</c:v>
                </c:pt>
                <c:pt idx="1080">
                  <c:v>42111</c:v>
                </c:pt>
                <c:pt idx="1081">
                  <c:v>42114</c:v>
                </c:pt>
                <c:pt idx="1082">
                  <c:v>42116</c:v>
                </c:pt>
                <c:pt idx="1083">
                  <c:v>42117</c:v>
                </c:pt>
                <c:pt idx="1084">
                  <c:v>42118</c:v>
                </c:pt>
                <c:pt idx="1085">
                  <c:v>42121</c:v>
                </c:pt>
                <c:pt idx="1086">
                  <c:v>42122</c:v>
                </c:pt>
                <c:pt idx="1087">
                  <c:v>42123</c:v>
                </c:pt>
                <c:pt idx="1088">
                  <c:v>42124</c:v>
                </c:pt>
                <c:pt idx="1089">
                  <c:v>42128</c:v>
                </c:pt>
                <c:pt idx="1090">
                  <c:v>42129</c:v>
                </c:pt>
                <c:pt idx="1091">
                  <c:v>42130</c:v>
                </c:pt>
                <c:pt idx="1092">
                  <c:v>42131</c:v>
                </c:pt>
                <c:pt idx="1093">
                  <c:v>42132</c:v>
                </c:pt>
                <c:pt idx="1094">
                  <c:v>42135</c:v>
                </c:pt>
                <c:pt idx="1095">
                  <c:v>42136</c:v>
                </c:pt>
                <c:pt idx="1096">
                  <c:v>42137</c:v>
                </c:pt>
                <c:pt idx="1097">
                  <c:v>42138</c:v>
                </c:pt>
                <c:pt idx="1098">
                  <c:v>42139</c:v>
                </c:pt>
                <c:pt idx="1099">
                  <c:v>42142</c:v>
                </c:pt>
                <c:pt idx="1100">
                  <c:v>42143</c:v>
                </c:pt>
                <c:pt idx="1101">
                  <c:v>42144</c:v>
                </c:pt>
                <c:pt idx="1102">
                  <c:v>42145</c:v>
                </c:pt>
                <c:pt idx="1103">
                  <c:v>42146</c:v>
                </c:pt>
                <c:pt idx="1104">
                  <c:v>42149</c:v>
                </c:pt>
                <c:pt idx="1105">
                  <c:v>42150</c:v>
                </c:pt>
                <c:pt idx="1106">
                  <c:v>42151</c:v>
                </c:pt>
                <c:pt idx="1107">
                  <c:v>42152</c:v>
                </c:pt>
                <c:pt idx="1108">
                  <c:v>42153</c:v>
                </c:pt>
                <c:pt idx="1109">
                  <c:v>42156</c:v>
                </c:pt>
                <c:pt idx="1110">
                  <c:v>42157</c:v>
                </c:pt>
                <c:pt idx="1111">
                  <c:v>42158</c:v>
                </c:pt>
                <c:pt idx="1112">
                  <c:v>42160</c:v>
                </c:pt>
                <c:pt idx="1113">
                  <c:v>42163</c:v>
                </c:pt>
                <c:pt idx="1114">
                  <c:v>42164</c:v>
                </c:pt>
                <c:pt idx="1115">
                  <c:v>42165</c:v>
                </c:pt>
                <c:pt idx="1116">
                  <c:v>42166</c:v>
                </c:pt>
                <c:pt idx="1117">
                  <c:v>42167</c:v>
                </c:pt>
                <c:pt idx="1118">
                  <c:v>42170</c:v>
                </c:pt>
                <c:pt idx="1119">
                  <c:v>42171</c:v>
                </c:pt>
                <c:pt idx="1120">
                  <c:v>42172</c:v>
                </c:pt>
                <c:pt idx="1121">
                  <c:v>42173</c:v>
                </c:pt>
                <c:pt idx="1122">
                  <c:v>42174</c:v>
                </c:pt>
                <c:pt idx="1123">
                  <c:v>42177</c:v>
                </c:pt>
                <c:pt idx="1124">
                  <c:v>42178</c:v>
                </c:pt>
                <c:pt idx="1125">
                  <c:v>42179</c:v>
                </c:pt>
                <c:pt idx="1126">
                  <c:v>42180</c:v>
                </c:pt>
                <c:pt idx="1127">
                  <c:v>42181</c:v>
                </c:pt>
                <c:pt idx="1128">
                  <c:v>42184</c:v>
                </c:pt>
                <c:pt idx="1129">
                  <c:v>42185</c:v>
                </c:pt>
                <c:pt idx="1130">
                  <c:v>42186</c:v>
                </c:pt>
                <c:pt idx="1131">
                  <c:v>42187</c:v>
                </c:pt>
                <c:pt idx="1132">
                  <c:v>42188</c:v>
                </c:pt>
                <c:pt idx="1133">
                  <c:v>42191</c:v>
                </c:pt>
                <c:pt idx="1134">
                  <c:v>42192</c:v>
                </c:pt>
                <c:pt idx="1135">
                  <c:v>42193</c:v>
                </c:pt>
                <c:pt idx="1136">
                  <c:v>42194</c:v>
                </c:pt>
                <c:pt idx="1137">
                  <c:v>42195</c:v>
                </c:pt>
                <c:pt idx="1138">
                  <c:v>42198</c:v>
                </c:pt>
                <c:pt idx="1139">
                  <c:v>42199</c:v>
                </c:pt>
                <c:pt idx="1140">
                  <c:v>42200</c:v>
                </c:pt>
                <c:pt idx="1141">
                  <c:v>42201</c:v>
                </c:pt>
                <c:pt idx="1142">
                  <c:v>42202</c:v>
                </c:pt>
                <c:pt idx="1143">
                  <c:v>42205</c:v>
                </c:pt>
                <c:pt idx="1144">
                  <c:v>42206</c:v>
                </c:pt>
                <c:pt idx="1145">
                  <c:v>42207</c:v>
                </c:pt>
                <c:pt idx="1146">
                  <c:v>42208</c:v>
                </c:pt>
                <c:pt idx="1147">
                  <c:v>42209</c:v>
                </c:pt>
                <c:pt idx="1148">
                  <c:v>42212</c:v>
                </c:pt>
                <c:pt idx="1149">
                  <c:v>42213</c:v>
                </c:pt>
                <c:pt idx="1150">
                  <c:v>42214</c:v>
                </c:pt>
                <c:pt idx="1151">
                  <c:v>42215</c:v>
                </c:pt>
                <c:pt idx="1152">
                  <c:v>42216</c:v>
                </c:pt>
                <c:pt idx="1153">
                  <c:v>42219</c:v>
                </c:pt>
                <c:pt idx="1154">
                  <c:v>42220</c:v>
                </c:pt>
                <c:pt idx="1155">
                  <c:v>42221</c:v>
                </c:pt>
                <c:pt idx="1156">
                  <c:v>42222</c:v>
                </c:pt>
                <c:pt idx="1157">
                  <c:v>42223</c:v>
                </c:pt>
                <c:pt idx="1158">
                  <c:v>42226</c:v>
                </c:pt>
                <c:pt idx="1159">
                  <c:v>42227</c:v>
                </c:pt>
                <c:pt idx="1160">
                  <c:v>42228</c:v>
                </c:pt>
                <c:pt idx="1161">
                  <c:v>42229</c:v>
                </c:pt>
                <c:pt idx="1162">
                  <c:v>42230</c:v>
                </c:pt>
                <c:pt idx="1163">
                  <c:v>42233</c:v>
                </c:pt>
                <c:pt idx="1164">
                  <c:v>42234</c:v>
                </c:pt>
                <c:pt idx="1165">
                  <c:v>42235</c:v>
                </c:pt>
                <c:pt idx="1166">
                  <c:v>42236</c:v>
                </c:pt>
                <c:pt idx="1167">
                  <c:v>42237</c:v>
                </c:pt>
                <c:pt idx="1168">
                  <c:v>42240</c:v>
                </c:pt>
                <c:pt idx="1169">
                  <c:v>42241</c:v>
                </c:pt>
                <c:pt idx="1170">
                  <c:v>42242</c:v>
                </c:pt>
                <c:pt idx="1171">
                  <c:v>42243</c:v>
                </c:pt>
                <c:pt idx="1172">
                  <c:v>42244</c:v>
                </c:pt>
                <c:pt idx="1173">
                  <c:v>42247</c:v>
                </c:pt>
                <c:pt idx="1174">
                  <c:v>42248</c:v>
                </c:pt>
                <c:pt idx="1175">
                  <c:v>42249</c:v>
                </c:pt>
                <c:pt idx="1176">
                  <c:v>42250</c:v>
                </c:pt>
                <c:pt idx="1177">
                  <c:v>42251</c:v>
                </c:pt>
                <c:pt idx="1178">
                  <c:v>42255</c:v>
                </c:pt>
                <c:pt idx="1179">
                  <c:v>42256</c:v>
                </c:pt>
                <c:pt idx="1180">
                  <c:v>42257</c:v>
                </c:pt>
                <c:pt idx="1181">
                  <c:v>42258</c:v>
                </c:pt>
                <c:pt idx="1182">
                  <c:v>42261</c:v>
                </c:pt>
                <c:pt idx="1183">
                  <c:v>42262</c:v>
                </c:pt>
                <c:pt idx="1184">
                  <c:v>42263</c:v>
                </c:pt>
                <c:pt idx="1185">
                  <c:v>42264</c:v>
                </c:pt>
                <c:pt idx="1186">
                  <c:v>42265</c:v>
                </c:pt>
                <c:pt idx="1187">
                  <c:v>42268</c:v>
                </c:pt>
                <c:pt idx="1188">
                  <c:v>42269</c:v>
                </c:pt>
                <c:pt idx="1189">
                  <c:v>42270</c:v>
                </c:pt>
                <c:pt idx="1190">
                  <c:v>42271</c:v>
                </c:pt>
                <c:pt idx="1191">
                  <c:v>42272</c:v>
                </c:pt>
                <c:pt idx="1192">
                  <c:v>42275</c:v>
                </c:pt>
                <c:pt idx="1193">
                  <c:v>42276</c:v>
                </c:pt>
                <c:pt idx="1194">
                  <c:v>42277</c:v>
                </c:pt>
                <c:pt idx="1195">
                  <c:v>42278</c:v>
                </c:pt>
                <c:pt idx="1196">
                  <c:v>42279</c:v>
                </c:pt>
                <c:pt idx="1197">
                  <c:v>42282</c:v>
                </c:pt>
                <c:pt idx="1198">
                  <c:v>42283</c:v>
                </c:pt>
                <c:pt idx="1199">
                  <c:v>42284</c:v>
                </c:pt>
                <c:pt idx="1200">
                  <c:v>42285</c:v>
                </c:pt>
                <c:pt idx="1201">
                  <c:v>42286</c:v>
                </c:pt>
                <c:pt idx="1202">
                  <c:v>42290</c:v>
                </c:pt>
                <c:pt idx="1203">
                  <c:v>42291</c:v>
                </c:pt>
                <c:pt idx="1204">
                  <c:v>42292</c:v>
                </c:pt>
                <c:pt idx="1205">
                  <c:v>42293</c:v>
                </c:pt>
                <c:pt idx="1206">
                  <c:v>42296</c:v>
                </c:pt>
                <c:pt idx="1207">
                  <c:v>42297</c:v>
                </c:pt>
                <c:pt idx="1208">
                  <c:v>42298</c:v>
                </c:pt>
                <c:pt idx="1209">
                  <c:v>42299</c:v>
                </c:pt>
                <c:pt idx="1210">
                  <c:v>42300</c:v>
                </c:pt>
                <c:pt idx="1211">
                  <c:v>42303</c:v>
                </c:pt>
                <c:pt idx="1212">
                  <c:v>42304</c:v>
                </c:pt>
                <c:pt idx="1213">
                  <c:v>42305</c:v>
                </c:pt>
                <c:pt idx="1214">
                  <c:v>42306</c:v>
                </c:pt>
                <c:pt idx="1215">
                  <c:v>42307</c:v>
                </c:pt>
                <c:pt idx="1216">
                  <c:v>42311</c:v>
                </c:pt>
                <c:pt idx="1217">
                  <c:v>42312</c:v>
                </c:pt>
                <c:pt idx="1218">
                  <c:v>42313</c:v>
                </c:pt>
                <c:pt idx="1219">
                  <c:v>42314</c:v>
                </c:pt>
                <c:pt idx="1220">
                  <c:v>42317</c:v>
                </c:pt>
                <c:pt idx="1221">
                  <c:v>42318</c:v>
                </c:pt>
                <c:pt idx="1222">
                  <c:v>42319</c:v>
                </c:pt>
                <c:pt idx="1223">
                  <c:v>42320</c:v>
                </c:pt>
                <c:pt idx="1224">
                  <c:v>42321</c:v>
                </c:pt>
                <c:pt idx="1225">
                  <c:v>42324</c:v>
                </c:pt>
                <c:pt idx="1226">
                  <c:v>42325</c:v>
                </c:pt>
                <c:pt idx="1227">
                  <c:v>42326</c:v>
                </c:pt>
                <c:pt idx="1228">
                  <c:v>42327</c:v>
                </c:pt>
                <c:pt idx="1229">
                  <c:v>42328</c:v>
                </c:pt>
                <c:pt idx="1230">
                  <c:v>42331</c:v>
                </c:pt>
                <c:pt idx="1231">
                  <c:v>42332</c:v>
                </c:pt>
                <c:pt idx="1232">
                  <c:v>42333</c:v>
                </c:pt>
                <c:pt idx="1233">
                  <c:v>42334</c:v>
                </c:pt>
                <c:pt idx="1234">
                  <c:v>42335</c:v>
                </c:pt>
                <c:pt idx="1235">
                  <c:v>42338</c:v>
                </c:pt>
                <c:pt idx="1236">
                  <c:v>42339</c:v>
                </c:pt>
                <c:pt idx="1237">
                  <c:v>42340</c:v>
                </c:pt>
                <c:pt idx="1238">
                  <c:v>42341</c:v>
                </c:pt>
                <c:pt idx="1239">
                  <c:v>42342</c:v>
                </c:pt>
                <c:pt idx="1240">
                  <c:v>42345</c:v>
                </c:pt>
                <c:pt idx="1241">
                  <c:v>42346</c:v>
                </c:pt>
                <c:pt idx="1242">
                  <c:v>42347</c:v>
                </c:pt>
                <c:pt idx="1243">
                  <c:v>42348</c:v>
                </c:pt>
                <c:pt idx="1244">
                  <c:v>42349</c:v>
                </c:pt>
                <c:pt idx="1245">
                  <c:v>42352</c:v>
                </c:pt>
                <c:pt idx="1246">
                  <c:v>42353</c:v>
                </c:pt>
                <c:pt idx="1247">
                  <c:v>42354</c:v>
                </c:pt>
                <c:pt idx="1248">
                  <c:v>42355</c:v>
                </c:pt>
                <c:pt idx="1249">
                  <c:v>42356</c:v>
                </c:pt>
                <c:pt idx="1250">
                  <c:v>42359</c:v>
                </c:pt>
                <c:pt idx="1251">
                  <c:v>42360</c:v>
                </c:pt>
                <c:pt idx="1252">
                  <c:v>42361</c:v>
                </c:pt>
                <c:pt idx="1253">
                  <c:v>42362</c:v>
                </c:pt>
                <c:pt idx="1254">
                  <c:v>42366</c:v>
                </c:pt>
                <c:pt idx="1255">
                  <c:v>42367</c:v>
                </c:pt>
                <c:pt idx="1256">
                  <c:v>42368</c:v>
                </c:pt>
                <c:pt idx="1257">
                  <c:v>42369</c:v>
                </c:pt>
                <c:pt idx="1258">
                  <c:v>42373</c:v>
                </c:pt>
                <c:pt idx="1259">
                  <c:v>42374</c:v>
                </c:pt>
                <c:pt idx="1260">
                  <c:v>42375</c:v>
                </c:pt>
                <c:pt idx="1261">
                  <c:v>42376</c:v>
                </c:pt>
                <c:pt idx="1262">
                  <c:v>42377</c:v>
                </c:pt>
                <c:pt idx="1263">
                  <c:v>42380</c:v>
                </c:pt>
                <c:pt idx="1264">
                  <c:v>42381</c:v>
                </c:pt>
                <c:pt idx="1265">
                  <c:v>42382</c:v>
                </c:pt>
                <c:pt idx="1266">
                  <c:v>42383</c:v>
                </c:pt>
                <c:pt idx="1267">
                  <c:v>42384</c:v>
                </c:pt>
                <c:pt idx="1268">
                  <c:v>42387</c:v>
                </c:pt>
                <c:pt idx="1269">
                  <c:v>42388</c:v>
                </c:pt>
                <c:pt idx="1270">
                  <c:v>42389</c:v>
                </c:pt>
                <c:pt idx="1271">
                  <c:v>42390</c:v>
                </c:pt>
                <c:pt idx="1272">
                  <c:v>42391</c:v>
                </c:pt>
                <c:pt idx="1273">
                  <c:v>42394</c:v>
                </c:pt>
                <c:pt idx="1274">
                  <c:v>42395</c:v>
                </c:pt>
                <c:pt idx="1275">
                  <c:v>42396</c:v>
                </c:pt>
                <c:pt idx="1276">
                  <c:v>42397</c:v>
                </c:pt>
                <c:pt idx="1277">
                  <c:v>42398</c:v>
                </c:pt>
                <c:pt idx="1278">
                  <c:v>42401</c:v>
                </c:pt>
                <c:pt idx="1279">
                  <c:v>42402</c:v>
                </c:pt>
                <c:pt idx="1280">
                  <c:v>42403</c:v>
                </c:pt>
                <c:pt idx="1281">
                  <c:v>42404</c:v>
                </c:pt>
                <c:pt idx="1282">
                  <c:v>42405</c:v>
                </c:pt>
                <c:pt idx="1283">
                  <c:v>42410</c:v>
                </c:pt>
                <c:pt idx="1284">
                  <c:v>42411</c:v>
                </c:pt>
                <c:pt idx="1285">
                  <c:v>42412</c:v>
                </c:pt>
                <c:pt idx="1286">
                  <c:v>42415</c:v>
                </c:pt>
                <c:pt idx="1287">
                  <c:v>42416</c:v>
                </c:pt>
                <c:pt idx="1288">
                  <c:v>42417</c:v>
                </c:pt>
                <c:pt idx="1289">
                  <c:v>42418</c:v>
                </c:pt>
                <c:pt idx="1290">
                  <c:v>42419</c:v>
                </c:pt>
                <c:pt idx="1291">
                  <c:v>42422</c:v>
                </c:pt>
                <c:pt idx="1292">
                  <c:v>42423</c:v>
                </c:pt>
                <c:pt idx="1293">
                  <c:v>42424</c:v>
                </c:pt>
                <c:pt idx="1294">
                  <c:v>42425</c:v>
                </c:pt>
                <c:pt idx="1295">
                  <c:v>42426</c:v>
                </c:pt>
                <c:pt idx="1296">
                  <c:v>42429</c:v>
                </c:pt>
                <c:pt idx="1297">
                  <c:v>42430</c:v>
                </c:pt>
                <c:pt idx="1298">
                  <c:v>42431</c:v>
                </c:pt>
                <c:pt idx="1299">
                  <c:v>42432</c:v>
                </c:pt>
                <c:pt idx="1300">
                  <c:v>42433</c:v>
                </c:pt>
                <c:pt idx="1301">
                  <c:v>42436</c:v>
                </c:pt>
                <c:pt idx="1302">
                  <c:v>42437</c:v>
                </c:pt>
                <c:pt idx="1303">
                  <c:v>42438</c:v>
                </c:pt>
                <c:pt idx="1304">
                  <c:v>42439</c:v>
                </c:pt>
                <c:pt idx="1305">
                  <c:v>42440</c:v>
                </c:pt>
                <c:pt idx="1306">
                  <c:v>42443</c:v>
                </c:pt>
                <c:pt idx="1307">
                  <c:v>42444</c:v>
                </c:pt>
                <c:pt idx="1308">
                  <c:v>42445</c:v>
                </c:pt>
                <c:pt idx="1309">
                  <c:v>42446</c:v>
                </c:pt>
                <c:pt idx="1310">
                  <c:v>42447</c:v>
                </c:pt>
                <c:pt idx="1311">
                  <c:v>42450</c:v>
                </c:pt>
                <c:pt idx="1312">
                  <c:v>42451</c:v>
                </c:pt>
                <c:pt idx="1313">
                  <c:v>42452</c:v>
                </c:pt>
                <c:pt idx="1314">
                  <c:v>42453</c:v>
                </c:pt>
                <c:pt idx="1315">
                  <c:v>42457</c:v>
                </c:pt>
                <c:pt idx="1316">
                  <c:v>42458</c:v>
                </c:pt>
                <c:pt idx="1317">
                  <c:v>42459</c:v>
                </c:pt>
                <c:pt idx="1318">
                  <c:v>42460</c:v>
                </c:pt>
                <c:pt idx="1319">
                  <c:v>42461</c:v>
                </c:pt>
                <c:pt idx="1320">
                  <c:v>42464</c:v>
                </c:pt>
                <c:pt idx="1321">
                  <c:v>42465</c:v>
                </c:pt>
                <c:pt idx="1322">
                  <c:v>42466</c:v>
                </c:pt>
                <c:pt idx="1323">
                  <c:v>42467</c:v>
                </c:pt>
                <c:pt idx="1324">
                  <c:v>42468</c:v>
                </c:pt>
                <c:pt idx="1325">
                  <c:v>42471</c:v>
                </c:pt>
                <c:pt idx="1326">
                  <c:v>42472</c:v>
                </c:pt>
                <c:pt idx="1327">
                  <c:v>42473</c:v>
                </c:pt>
                <c:pt idx="1328">
                  <c:v>42474</c:v>
                </c:pt>
                <c:pt idx="1329">
                  <c:v>42475</c:v>
                </c:pt>
                <c:pt idx="1330">
                  <c:v>42478</c:v>
                </c:pt>
                <c:pt idx="1331">
                  <c:v>42479</c:v>
                </c:pt>
                <c:pt idx="1332">
                  <c:v>42480</c:v>
                </c:pt>
                <c:pt idx="1333">
                  <c:v>42482</c:v>
                </c:pt>
                <c:pt idx="1334">
                  <c:v>42485</c:v>
                </c:pt>
                <c:pt idx="1335">
                  <c:v>42486</c:v>
                </c:pt>
                <c:pt idx="1336">
                  <c:v>42487</c:v>
                </c:pt>
                <c:pt idx="1337">
                  <c:v>42488</c:v>
                </c:pt>
                <c:pt idx="1338">
                  <c:v>42489</c:v>
                </c:pt>
                <c:pt idx="1339">
                  <c:v>42492</c:v>
                </c:pt>
                <c:pt idx="1340">
                  <c:v>42493</c:v>
                </c:pt>
                <c:pt idx="1341">
                  <c:v>42494</c:v>
                </c:pt>
                <c:pt idx="1342">
                  <c:v>42495</c:v>
                </c:pt>
                <c:pt idx="1343">
                  <c:v>42496</c:v>
                </c:pt>
                <c:pt idx="1344">
                  <c:v>42499</c:v>
                </c:pt>
                <c:pt idx="1345">
                  <c:v>42500</c:v>
                </c:pt>
                <c:pt idx="1346">
                  <c:v>42501</c:v>
                </c:pt>
                <c:pt idx="1347">
                  <c:v>42502</c:v>
                </c:pt>
                <c:pt idx="1348">
                  <c:v>42503</c:v>
                </c:pt>
                <c:pt idx="1349">
                  <c:v>42506</c:v>
                </c:pt>
                <c:pt idx="1350">
                  <c:v>42507</c:v>
                </c:pt>
                <c:pt idx="1351">
                  <c:v>42508</c:v>
                </c:pt>
                <c:pt idx="1352">
                  <c:v>42509</c:v>
                </c:pt>
                <c:pt idx="1353">
                  <c:v>42510</c:v>
                </c:pt>
                <c:pt idx="1354">
                  <c:v>42513</c:v>
                </c:pt>
                <c:pt idx="1355">
                  <c:v>42514</c:v>
                </c:pt>
                <c:pt idx="1356">
                  <c:v>42515</c:v>
                </c:pt>
                <c:pt idx="1357">
                  <c:v>42517</c:v>
                </c:pt>
                <c:pt idx="1358">
                  <c:v>42520</c:v>
                </c:pt>
                <c:pt idx="1359">
                  <c:v>42521</c:v>
                </c:pt>
                <c:pt idx="1360">
                  <c:v>42522</c:v>
                </c:pt>
                <c:pt idx="1361">
                  <c:v>42523</c:v>
                </c:pt>
                <c:pt idx="1362">
                  <c:v>42524</c:v>
                </c:pt>
                <c:pt idx="1363">
                  <c:v>42527</c:v>
                </c:pt>
                <c:pt idx="1364">
                  <c:v>42528</c:v>
                </c:pt>
                <c:pt idx="1365">
                  <c:v>42529</c:v>
                </c:pt>
                <c:pt idx="1366">
                  <c:v>42530</c:v>
                </c:pt>
                <c:pt idx="1367">
                  <c:v>42531</c:v>
                </c:pt>
                <c:pt idx="1368">
                  <c:v>42534</c:v>
                </c:pt>
                <c:pt idx="1369">
                  <c:v>42535</c:v>
                </c:pt>
                <c:pt idx="1370">
                  <c:v>42536</c:v>
                </c:pt>
                <c:pt idx="1371">
                  <c:v>42537</c:v>
                </c:pt>
                <c:pt idx="1372">
                  <c:v>42538</c:v>
                </c:pt>
                <c:pt idx="1373">
                  <c:v>42541</c:v>
                </c:pt>
                <c:pt idx="1374">
                  <c:v>42542</c:v>
                </c:pt>
                <c:pt idx="1375">
                  <c:v>42543</c:v>
                </c:pt>
                <c:pt idx="1376">
                  <c:v>42544</c:v>
                </c:pt>
                <c:pt idx="1377">
                  <c:v>42545</c:v>
                </c:pt>
                <c:pt idx="1378">
                  <c:v>42548</c:v>
                </c:pt>
                <c:pt idx="1379">
                  <c:v>42549</c:v>
                </c:pt>
                <c:pt idx="1380">
                  <c:v>42550</c:v>
                </c:pt>
                <c:pt idx="1381">
                  <c:v>42551</c:v>
                </c:pt>
                <c:pt idx="1382">
                  <c:v>42552</c:v>
                </c:pt>
                <c:pt idx="1383">
                  <c:v>42555</c:v>
                </c:pt>
                <c:pt idx="1384">
                  <c:v>42556</c:v>
                </c:pt>
                <c:pt idx="1385">
                  <c:v>42557</c:v>
                </c:pt>
                <c:pt idx="1386">
                  <c:v>42558</c:v>
                </c:pt>
                <c:pt idx="1387">
                  <c:v>42559</c:v>
                </c:pt>
                <c:pt idx="1388">
                  <c:v>42562</c:v>
                </c:pt>
                <c:pt idx="1389">
                  <c:v>42563</c:v>
                </c:pt>
                <c:pt idx="1390">
                  <c:v>42564</c:v>
                </c:pt>
                <c:pt idx="1391">
                  <c:v>42565</c:v>
                </c:pt>
                <c:pt idx="1392">
                  <c:v>42566</c:v>
                </c:pt>
                <c:pt idx="1393">
                  <c:v>42569</c:v>
                </c:pt>
                <c:pt idx="1394">
                  <c:v>42570</c:v>
                </c:pt>
                <c:pt idx="1395">
                  <c:v>42571</c:v>
                </c:pt>
                <c:pt idx="1396">
                  <c:v>42572</c:v>
                </c:pt>
                <c:pt idx="1397">
                  <c:v>42573</c:v>
                </c:pt>
                <c:pt idx="1398">
                  <c:v>42576</c:v>
                </c:pt>
                <c:pt idx="1399">
                  <c:v>42577</c:v>
                </c:pt>
                <c:pt idx="1400">
                  <c:v>42578</c:v>
                </c:pt>
                <c:pt idx="1401">
                  <c:v>42579</c:v>
                </c:pt>
                <c:pt idx="1402">
                  <c:v>42580</c:v>
                </c:pt>
                <c:pt idx="1403">
                  <c:v>42583</c:v>
                </c:pt>
                <c:pt idx="1404">
                  <c:v>42584</c:v>
                </c:pt>
                <c:pt idx="1405">
                  <c:v>42585</c:v>
                </c:pt>
                <c:pt idx="1406">
                  <c:v>42586</c:v>
                </c:pt>
                <c:pt idx="1407">
                  <c:v>42587</c:v>
                </c:pt>
                <c:pt idx="1408">
                  <c:v>42590</c:v>
                </c:pt>
                <c:pt idx="1409">
                  <c:v>42591</c:v>
                </c:pt>
                <c:pt idx="1410">
                  <c:v>42592</c:v>
                </c:pt>
                <c:pt idx="1411">
                  <c:v>42593</c:v>
                </c:pt>
                <c:pt idx="1412">
                  <c:v>42594</c:v>
                </c:pt>
                <c:pt idx="1413">
                  <c:v>42597</c:v>
                </c:pt>
                <c:pt idx="1414">
                  <c:v>42598</c:v>
                </c:pt>
                <c:pt idx="1415">
                  <c:v>42599</c:v>
                </c:pt>
                <c:pt idx="1416">
                  <c:v>42600</c:v>
                </c:pt>
                <c:pt idx="1417">
                  <c:v>42601</c:v>
                </c:pt>
                <c:pt idx="1418">
                  <c:v>42604</c:v>
                </c:pt>
                <c:pt idx="1419">
                  <c:v>42605</c:v>
                </c:pt>
                <c:pt idx="1420">
                  <c:v>42606</c:v>
                </c:pt>
                <c:pt idx="1421">
                  <c:v>42607</c:v>
                </c:pt>
                <c:pt idx="1422">
                  <c:v>42608</c:v>
                </c:pt>
                <c:pt idx="1423">
                  <c:v>42611</c:v>
                </c:pt>
                <c:pt idx="1424">
                  <c:v>42612</c:v>
                </c:pt>
                <c:pt idx="1425">
                  <c:v>42613</c:v>
                </c:pt>
                <c:pt idx="1426">
                  <c:v>42614</c:v>
                </c:pt>
                <c:pt idx="1427">
                  <c:v>42615</c:v>
                </c:pt>
                <c:pt idx="1428">
                  <c:v>42618</c:v>
                </c:pt>
                <c:pt idx="1429">
                  <c:v>42619</c:v>
                </c:pt>
                <c:pt idx="1430">
                  <c:v>42621</c:v>
                </c:pt>
                <c:pt idx="1431">
                  <c:v>42622</c:v>
                </c:pt>
                <c:pt idx="1432">
                  <c:v>42625</c:v>
                </c:pt>
                <c:pt idx="1433">
                  <c:v>42626</c:v>
                </c:pt>
                <c:pt idx="1434">
                  <c:v>42627</c:v>
                </c:pt>
                <c:pt idx="1435">
                  <c:v>42628</c:v>
                </c:pt>
                <c:pt idx="1436">
                  <c:v>42629</c:v>
                </c:pt>
                <c:pt idx="1437">
                  <c:v>42632</c:v>
                </c:pt>
                <c:pt idx="1438">
                  <c:v>42633</c:v>
                </c:pt>
                <c:pt idx="1439">
                  <c:v>42634</c:v>
                </c:pt>
                <c:pt idx="1440">
                  <c:v>42635</c:v>
                </c:pt>
                <c:pt idx="1441">
                  <c:v>42636</c:v>
                </c:pt>
                <c:pt idx="1442">
                  <c:v>42639</c:v>
                </c:pt>
                <c:pt idx="1443">
                  <c:v>42640</c:v>
                </c:pt>
                <c:pt idx="1444">
                  <c:v>42641</c:v>
                </c:pt>
                <c:pt idx="1445">
                  <c:v>42642</c:v>
                </c:pt>
                <c:pt idx="1446">
                  <c:v>42643</c:v>
                </c:pt>
                <c:pt idx="1447">
                  <c:v>42646</c:v>
                </c:pt>
                <c:pt idx="1448">
                  <c:v>42647</c:v>
                </c:pt>
                <c:pt idx="1449">
                  <c:v>42648</c:v>
                </c:pt>
                <c:pt idx="1450">
                  <c:v>42649</c:v>
                </c:pt>
                <c:pt idx="1451">
                  <c:v>42650</c:v>
                </c:pt>
                <c:pt idx="1452">
                  <c:v>42653</c:v>
                </c:pt>
                <c:pt idx="1453">
                  <c:v>42654</c:v>
                </c:pt>
                <c:pt idx="1454">
                  <c:v>42656</c:v>
                </c:pt>
                <c:pt idx="1455">
                  <c:v>42657</c:v>
                </c:pt>
                <c:pt idx="1456">
                  <c:v>42660</c:v>
                </c:pt>
                <c:pt idx="1457">
                  <c:v>42661</c:v>
                </c:pt>
                <c:pt idx="1458">
                  <c:v>42662</c:v>
                </c:pt>
                <c:pt idx="1459">
                  <c:v>42663</c:v>
                </c:pt>
                <c:pt idx="1460">
                  <c:v>42664</c:v>
                </c:pt>
                <c:pt idx="1461">
                  <c:v>42667</c:v>
                </c:pt>
                <c:pt idx="1462">
                  <c:v>42668</c:v>
                </c:pt>
                <c:pt idx="1463">
                  <c:v>42669</c:v>
                </c:pt>
                <c:pt idx="1464">
                  <c:v>42670</c:v>
                </c:pt>
                <c:pt idx="1465">
                  <c:v>42671</c:v>
                </c:pt>
                <c:pt idx="1466">
                  <c:v>42674</c:v>
                </c:pt>
                <c:pt idx="1467">
                  <c:v>42675</c:v>
                </c:pt>
                <c:pt idx="1468">
                  <c:v>42677</c:v>
                </c:pt>
                <c:pt idx="1469">
                  <c:v>42678</c:v>
                </c:pt>
                <c:pt idx="1470">
                  <c:v>42681</c:v>
                </c:pt>
                <c:pt idx="1471">
                  <c:v>42682</c:v>
                </c:pt>
                <c:pt idx="1472">
                  <c:v>42683</c:v>
                </c:pt>
                <c:pt idx="1473">
                  <c:v>42684</c:v>
                </c:pt>
                <c:pt idx="1474">
                  <c:v>42685</c:v>
                </c:pt>
                <c:pt idx="1475">
                  <c:v>42688</c:v>
                </c:pt>
                <c:pt idx="1476">
                  <c:v>42690</c:v>
                </c:pt>
                <c:pt idx="1477">
                  <c:v>42691</c:v>
                </c:pt>
                <c:pt idx="1478">
                  <c:v>42692</c:v>
                </c:pt>
                <c:pt idx="1479">
                  <c:v>42695</c:v>
                </c:pt>
                <c:pt idx="1480">
                  <c:v>42696</c:v>
                </c:pt>
                <c:pt idx="1481">
                  <c:v>42697</c:v>
                </c:pt>
                <c:pt idx="1482">
                  <c:v>42698</c:v>
                </c:pt>
                <c:pt idx="1483">
                  <c:v>42699</c:v>
                </c:pt>
                <c:pt idx="1484">
                  <c:v>42702</c:v>
                </c:pt>
                <c:pt idx="1485">
                  <c:v>42703</c:v>
                </c:pt>
                <c:pt idx="1486">
                  <c:v>42704</c:v>
                </c:pt>
                <c:pt idx="1487">
                  <c:v>42705</c:v>
                </c:pt>
                <c:pt idx="1488">
                  <c:v>42706</c:v>
                </c:pt>
                <c:pt idx="1489">
                  <c:v>42709</c:v>
                </c:pt>
                <c:pt idx="1490">
                  <c:v>42710</c:v>
                </c:pt>
                <c:pt idx="1491">
                  <c:v>42711</c:v>
                </c:pt>
                <c:pt idx="1492">
                  <c:v>42712</c:v>
                </c:pt>
                <c:pt idx="1493">
                  <c:v>42713</c:v>
                </c:pt>
                <c:pt idx="1494">
                  <c:v>42716</c:v>
                </c:pt>
                <c:pt idx="1495">
                  <c:v>42717</c:v>
                </c:pt>
                <c:pt idx="1496">
                  <c:v>42718</c:v>
                </c:pt>
                <c:pt idx="1497">
                  <c:v>42719</c:v>
                </c:pt>
                <c:pt idx="1498">
                  <c:v>42720</c:v>
                </c:pt>
                <c:pt idx="1499">
                  <c:v>42723</c:v>
                </c:pt>
                <c:pt idx="1500">
                  <c:v>42724</c:v>
                </c:pt>
                <c:pt idx="1501">
                  <c:v>42725</c:v>
                </c:pt>
                <c:pt idx="1502">
                  <c:v>42726</c:v>
                </c:pt>
                <c:pt idx="1503">
                  <c:v>42727</c:v>
                </c:pt>
                <c:pt idx="1504">
                  <c:v>42730</c:v>
                </c:pt>
                <c:pt idx="1505">
                  <c:v>42731</c:v>
                </c:pt>
                <c:pt idx="1506">
                  <c:v>42732</c:v>
                </c:pt>
                <c:pt idx="1507">
                  <c:v>42733</c:v>
                </c:pt>
                <c:pt idx="1508">
                  <c:v>42734</c:v>
                </c:pt>
                <c:pt idx="1509">
                  <c:v>42737</c:v>
                </c:pt>
                <c:pt idx="1510">
                  <c:v>42738</c:v>
                </c:pt>
                <c:pt idx="1511">
                  <c:v>42739</c:v>
                </c:pt>
                <c:pt idx="1512">
                  <c:v>42740</c:v>
                </c:pt>
                <c:pt idx="1513">
                  <c:v>42741</c:v>
                </c:pt>
                <c:pt idx="1514">
                  <c:v>42744</c:v>
                </c:pt>
                <c:pt idx="1515">
                  <c:v>42745</c:v>
                </c:pt>
                <c:pt idx="1516">
                  <c:v>42746</c:v>
                </c:pt>
                <c:pt idx="1517">
                  <c:v>42747</c:v>
                </c:pt>
                <c:pt idx="1518">
                  <c:v>42748</c:v>
                </c:pt>
                <c:pt idx="1519">
                  <c:v>42751</c:v>
                </c:pt>
                <c:pt idx="1520">
                  <c:v>42752</c:v>
                </c:pt>
                <c:pt idx="1521">
                  <c:v>42753</c:v>
                </c:pt>
                <c:pt idx="1522">
                  <c:v>42754</c:v>
                </c:pt>
                <c:pt idx="1523">
                  <c:v>42755</c:v>
                </c:pt>
                <c:pt idx="1524">
                  <c:v>42758</c:v>
                </c:pt>
                <c:pt idx="1525">
                  <c:v>42759</c:v>
                </c:pt>
                <c:pt idx="1526">
                  <c:v>42760</c:v>
                </c:pt>
                <c:pt idx="1527">
                  <c:v>42761</c:v>
                </c:pt>
                <c:pt idx="1528">
                  <c:v>42762</c:v>
                </c:pt>
                <c:pt idx="1529">
                  <c:v>42765</c:v>
                </c:pt>
                <c:pt idx="1530">
                  <c:v>42766</c:v>
                </c:pt>
                <c:pt idx="1531">
                  <c:v>42767</c:v>
                </c:pt>
                <c:pt idx="1532">
                  <c:v>42768</c:v>
                </c:pt>
                <c:pt idx="1533">
                  <c:v>42769</c:v>
                </c:pt>
                <c:pt idx="1534">
                  <c:v>42772</c:v>
                </c:pt>
                <c:pt idx="1535">
                  <c:v>42773</c:v>
                </c:pt>
                <c:pt idx="1536">
                  <c:v>42774</c:v>
                </c:pt>
                <c:pt idx="1537">
                  <c:v>42775</c:v>
                </c:pt>
                <c:pt idx="1538">
                  <c:v>42776</c:v>
                </c:pt>
                <c:pt idx="1539">
                  <c:v>42779</c:v>
                </c:pt>
                <c:pt idx="1540">
                  <c:v>42780</c:v>
                </c:pt>
                <c:pt idx="1541">
                  <c:v>42781</c:v>
                </c:pt>
                <c:pt idx="1542">
                  <c:v>42782</c:v>
                </c:pt>
                <c:pt idx="1543">
                  <c:v>42783</c:v>
                </c:pt>
                <c:pt idx="1544">
                  <c:v>42786</c:v>
                </c:pt>
                <c:pt idx="1545">
                  <c:v>42787</c:v>
                </c:pt>
                <c:pt idx="1546">
                  <c:v>42788</c:v>
                </c:pt>
                <c:pt idx="1547">
                  <c:v>42789</c:v>
                </c:pt>
                <c:pt idx="1548">
                  <c:v>42790</c:v>
                </c:pt>
                <c:pt idx="1549">
                  <c:v>42795</c:v>
                </c:pt>
                <c:pt idx="1550">
                  <c:v>42796</c:v>
                </c:pt>
                <c:pt idx="1551">
                  <c:v>42797</c:v>
                </c:pt>
                <c:pt idx="1552">
                  <c:v>42800</c:v>
                </c:pt>
                <c:pt idx="1553">
                  <c:v>42801</c:v>
                </c:pt>
                <c:pt idx="1554">
                  <c:v>42802</c:v>
                </c:pt>
                <c:pt idx="1555">
                  <c:v>42803</c:v>
                </c:pt>
                <c:pt idx="1556">
                  <c:v>42804</c:v>
                </c:pt>
                <c:pt idx="1557">
                  <c:v>42807</c:v>
                </c:pt>
                <c:pt idx="1558">
                  <c:v>42808</c:v>
                </c:pt>
                <c:pt idx="1559">
                  <c:v>42809</c:v>
                </c:pt>
                <c:pt idx="1560">
                  <c:v>42810</c:v>
                </c:pt>
                <c:pt idx="1561">
                  <c:v>42811</c:v>
                </c:pt>
                <c:pt idx="1562">
                  <c:v>42814</c:v>
                </c:pt>
                <c:pt idx="1563">
                  <c:v>42815</c:v>
                </c:pt>
                <c:pt idx="1564">
                  <c:v>42816</c:v>
                </c:pt>
                <c:pt idx="1565">
                  <c:v>42817</c:v>
                </c:pt>
                <c:pt idx="1566">
                  <c:v>42818</c:v>
                </c:pt>
                <c:pt idx="1567">
                  <c:v>42821</c:v>
                </c:pt>
                <c:pt idx="1568">
                  <c:v>42822</c:v>
                </c:pt>
                <c:pt idx="1569">
                  <c:v>42823</c:v>
                </c:pt>
                <c:pt idx="1570">
                  <c:v>42824</c:v>
                </c:pt>
                <c:pt idx="1571">
                  <c:v>42825</c:v>
                </c:pt>
                <c:pt idx="1572">
                  <c:v>42828</c:v>
                </c:pt>
                <c:pt idx="1573">
                  <c:v>42829</c:v>
                </c:pt>
                <c:pt idx="1574">
                  <c:v>42830</c:v>
                </c:pt>
                <c:pt idx="1575">
                  <c:v>42831</c:v>
                </c:pt>
                <c:pt idx="1576">
                  <c:v>42832</c:v>
                </c:pt>
                <c:pt idx="1577">
                  <c:v>42835</c:v>
                </c:pt>
                <c:pt idx="1578">
                  <c:v>42836</c:v>
                </c:pt>
                <c:pt idx="1579">
                  <c:v>42837</c:v>
                </c:pt>
                <c:pt idx="1580">
                  <c:v>42838</c:v>
                </c:pt>
                <c:pt idx="1581">
                  <c:v>42842</c:v>
                </c:pt>
                <c:pt idx="1582">
                  <c:v>42843</c:v>
                </c:pt>
                <c:pt idx="1583">
                  <c:v>42844</c:v>
                </c:pt>
                <c:pt idx="1584">
                  <c:v>42845</c:v>
                </c:pt>
                <c:pt idx="1585">
                  <c:v>42849</c:v>
                </c:pt>
                <c:pt idx="1586">
                  <c:v>42850</c:v>
                </c:pt>
                <c:pt idx="1587">
                  <c:v>42851</c:v>
                </c:pt>
                <c:pt idx="1588">
                  <c:v>42852</c:v>
                </c:pt>
                <c:pt idx="1589">
                  <c:v>42853</c:v>
                </c:pt>
                <c:pt idx="1590">
                  <c:v>42857</c:v>
                </c:pt>
                <c:pt idx="1591">
                  <c:v>42858</c:v>
                </c:pt>
                <c:pt idx="1592">
                  <c:v>42859</c:v>
                </c:pt>
                <c:pt idx="1593">
                  <c:v>42860</c:v>
                </c:pt>
                <c:pt idx="1594">
                  <c:v>42863</c:v>
                </c:pt>
                <c:pt idx="1595">
                  <c:v>42864</c:v>
                </c:pt>
                <c:pt idx="1596">
                  <c:v>42865</c:v>
                </c:pt>
                <c:pt idx="1597">
                  <c:v>42866</c:v>
                </c:pt>
                <c:pt idx="1598">
                  <c:v>42867</c:v>
                </c:pt>
                <c:pt idx="1599">
                  <c:v>42870</c:v>
                </c:pt>
                <c:pt idx="1600">
                  <c:v>42871</c:v>
                </c:pt>
                <c:pt idx="1601">
                  <c:v>42872</c:v>
                </c:pt>
                <c:pt idx="1602">
                  <c:v>42873</c:v>
                </c:pt>
                <c:pt idx="1603">
                  <c:v>42874</c:v>
                </c:pt>
                <c:pt idx="1604">
                  <c:v>42877</c:v>
                </c:pt>
                <c:pt idx="1605">
                  <c:v>42878</c:v>
                </c:pt>
                <c:pt idx="1606">
                  <c:v>42879</c:v>
                </c:pt>
                <c:pt idx="1607">
                  <c:v>42880</c:v>
                </c:pt>
                <c:pt idx="1608">
                  <c:v>42881</c:v>
                </c:pt>
                <c:pt idx="1609">
                  <c:v>42884</c:v>
                </c:pt>
                <c:pt idx="1610">
                  <c:v>42885</c:v>
                </c:pt>
                <c:pt idx="1611">
                  <c:v>42886</c:v>
                </c:pt>
                <c:pt idx="1612">
                  <c:v>42887</c:v>
                </c:pt>
                <c:pt idx="1613">
                  <c:v>42888</c:v>
                </c:pt>
                <c:pt idx="1614">
                  <c:v>42891</c:v>
                </c:pt>
                <c:pt idx="1615">
                  <c:v>42892</c:v>
                </c:pt>
                <c:pt idx="1616">
                  <c:v>42893</c:v>
                </c:pt>
                <c:pt idx="1617">
                  <c:v>42894</c:v>
                </c:pt>
                <c:pt idx="1618">
                  <c:v>42895</c:v>
                </c:pt>
                <c:pt idx="1619">
                  <c:v>42898</c:v>
                </c:pt>
                <c:pt idx="1620">
                  <c:v>42899</c:v>
                </c:pt>
                <c:pt idx="1621">
                  <c:v>42900</c:v>
                </c:pt>
                <c:pt idx="1622">
                  <c:v>42902</c:v>
                </c:pt>
                <c:pt idx="1623">
                  <c:v>42905</c:v>
                </c:pt>
                <c:pt idx="1624">
                  <c:v>42906</c:v>
                </c:pt>
                <c:pt idx="1625">
                  <c:v>42907</c:v>
                </c:pt>
                <c:pt idx="1626">
                  <c:v>42908</c:v>
                </c:pt>
                <c:pt idx="1627">
                  <c:v>42909</c:v>
                </c:pt>
                <c:pt idx="1628">
                  <c:v>42912</c:v>
                </c:pt>
                <c:pt idx="1629">
                  <c:v>42913</c:v>
                </c:pt>
                <c:pt idx="1630">
                  <c:v>42914</c:v>
                </c:pt>
                <c:pt idx="1631">
                  <c:v>42915</c:v>
                </c:pt>
                <c:pt idx="1632">
                  <c:v>42916</c:v>
                </c:pt>
                <c:pt idx="1633">
                  <c:v>42919</c:v>
                </c:pt>
                <c:pt idx="1634">
                  <c:v>42920</c:v>
                </c:pt>
                <c:pt idx="1635">
                  <c:v>42921</c:v>
                </c:pt>
                <c:pt idx="1636">
                  <c:v>42922</c:v>
                </c:pt>
                <c:pt idx="1637">
                  <c:v>42923</c:v>
                </c:pt>
                <c:pt idx="1638">
                  <c:v>42926</c:v>
                </c:pt>
                <c:pt idx="1639">
                  <c:v>42927</c:v>
                </c:pt>
                <c:pt idx="1640">
                  <c:v>42928</c:v>
                </c:pt>
                <c:pt idx="1641">
                  <c:v>42929</c:v>
                </c:pt>
                <c:pt idx="1642">
                  <c:v>42930</c:v>
                </c:pt>
                <c:pt idx="1643">
                  <c:v>42933</c:v>
                </c:pt>
                <c:pt idx="1644">
                  <c:v>42934</c:v>
                </c:pt>
                <c:pt idx="1645">
                  <c:v>42935</c:v>
                </c:pt>
                <c:pt idx="1646">
                  <c:v>42936</c:v>
                </c:pt>
                <c:pt idx="1647">
                  <c:v>42937</c:v>
                </c:pt>
                <c:pt idx="1648">
                  <c:v>42940</c:v>
                </c:pt>
                <c:pt idx="1649">
                  <c:v>42941</c:v>
                </c:pt>
                <c:pt idx="1650">
                  <c:v>42942</c:v>
                </c:pt>
                <c:pt idx="1651">
                  <c:v>42943</c:v>
                </c:pt>
                <c:pt idx="1652">
                  <c:v>42944</c:v>
                </c:pt>
                <c:pt idx="1653">
                  <c:v>42947</c:v>
                </c:pt>
                <c:pt idx="1654">
                  <c:v>42948</c:v>
                </c:pt>
                <c:pt idx="1655">
                  <c:v>42949</c:v>
                </c:pt>
                <c:pt idx="1656">
                  <c:v>42950</c:v>
                </c:pt>
                <c:pt idx="1657">
                  <c:v>42951</c:v>
                </c:pt>
                <c:pt idx="1658">
                  <c:v>42954</c:v>
                </c:pt>
                <c:pt idx="1659">
                  <c:v>42955</c:v>
                </c:pt>
                <c:pt idx="1660">
                  <c:v>42956</c:v>
                </c:pt>
                <c:pt idx="1661">
                  <c:v>42957</c:v>
                </c:pt>
                <c:pt idx="1662">
                  <c:v>42958</c:v>
                </c:pt>
                <c:pt idx="1663">
                  <c:v>42961</c:v>
                </c:pt>
                <c:pt idx="1664">
                  <c:v>42962</c:v>
                </c:pt>
                <c:pt idx="1665">
                  <c:v>42963</c:v>
                </c:pt>
                <c:pt idx="1666">
                  <c:v>42964</c:v>
                </c:pt>
                <c:pt idx="1667">
                  <c:v>42965</c:v>
                </c:pt>
                <c:pt idx="1668">
                  <c:v>42968</c:v>
                </c:pt>
                <c:pt idx="1669">
                  <c:v>42969</c:v>
                </c:pt>
                <c:pt idx="1670">
                  <c:v>42970</c:v>
                </c:pt>
                <c:pt idx="1671">
                  <c:v>42971</c:v>
                </c:pt>
                <c:pt idx="1672">
                  <c:v>42972</c:v>
                </c:pt>
                <c:pt idx="1673">
                  <c:v>42975</c:v>
                </c:pt>
                <c:pt idx="1674">
                  <c:v>42976</c:v>
                </c:pt>
                <c:pt idx="1675">
                  <c:v>42977</c:v>
                </c:pt>
                <c:pt idx="1676">
                  <c:v>42978</c:v>
                </c:pt>
                <c:pt idx="1677">
                  <c:v>42979</c:v>
                </c:pt>
                <c:pt idx="1678">
                  <c:v>42982</c:v>
                </c:pt>
                <c:pt idx="1679">
                  <c:v>42983</c:v>
                </c:pt>
                <c:pt idx="1680">
                  <c:v>42984</c:v>
                </c:pt>
                <c:pt idx="1681">
                  <c:v>42986</c:v>
                </c:pt>
                <c:pt idx="1682">
                  <c:v>42989</c:v>
                </c:pt>
                <c:pt idx="1683">
                  <c:v>42990</c:v>
                </c:pt>
                <c:pt idx="1684">
                  <c:v>42991</c:v>
                </c:pt>
                <c:pt idx="1685">
                  <c:v>42992</c:v>
                </c:pt>
                <c:pt idx="1686">
                  <c:v>42993</c:v>
                </c:pt>
                <c:pt idx="1687">
                  <c:v>42996</c:v>
                </c:pt>
                <c:pt idx="1688">
                  <c:v>42997</c:v>
                </c:pt>
                <c:pt idx="1689">
                  <c:v>42998</c:v>
                </c:pt>
                <c:pt idx="1690">
                  <c:v>42999</c:v>
                </c:pt>
                <c:pt idx="1691">
                  <c:v>43000</c:v>
                </c:pt>
                <c:pt idx="1692">
                  <c:v>43003</c:v>
                </c:pt>
                <c:pt idx="1693">
                  <c:v>43004</c:v>
                </c:pt>
                <c:pt idx="1694">
                  <c:v>43005</c:v>
                </c:pt>
                <c:pt idx="1695">
                  <c:v>43006</c:v>
                </c:pt>
                <c:pt idx="1696">
                  <c:v>43007</c:v>
                </c:pt>
                <c:pt idx="1697">
                  <c:v>43010</c:v>
                </c:pt>
                <c:pt idx="1698">
                  <c:v>43011</c:v>
                </c:pt>
                <c:pt idx="1699">
                  <c:v>43012</c:v>
                </c:pt>
                <c:pt idx="1700">
                  <c:v>43013</c:v>
                </c:pt>
                <c:pt idx="1701">
                  <c:v>43014</c:v>
                </c:pt>
                <c:pt idx="1702">
                  <c:v>43017</c:v>
                </c:pt>
                <c:pt idx="1703">
                  <c:v>43018</c:v>
                </c:pt>
                <c:pt idx="1704">
                  <c:v>43019</c:v>
                </c:pt>
                <c:pt idx="1705">
                  <c:v>43021</c:v>
                </c:pt>
                <c:pt idx="1706">
                  <c:v>43024</c:v>
                </c:pt>
                <c:pt idx="1707">
                  <c:v>43025</c:v>
                </c:pt>
                <c:pt idx="1708">
                  <c:v>43026</c:v>
                </c:pt>
                <c:pt idx="1709">
                  <c:v>43027</c:v>
                </c:pt>
                <c:pt idx="1710">
                  <c:v>43028</c:v>
                </c:pt>
                <c:pt idx="1711">
                  <c:v>43031</c:v>
                </c:pt>
                <c:pt idx="1712">
                  <c:v>43032</c:v>
                </c:pt>
                <c:pt idx="1713">
                  <c:v>43033</c:v>
                </c:pt>
                <c:pt idx="1714">
                  <c:v>43034</c:v>
                </c:pt>
                <c:pt idx="1715">
                  <c:v>43035</c:v>
                </c:pt>
                <c:pt idx="1716">
                  <c:v>43038</c:v>
                </c:pt>
                <c:pt idx="1717">
                  <c:v>43039</c:v>
                </c:pt>
                <c:pt idx="1718">
                  <c:v>43040</c:v>
                </c:pt>
                <c:pt idx="1719">
                  <c:v>43042</c:v>
                </c:pt>
                <c:pt idx="1720">
                  <c:v>43045</c:v>
                </c:pt>
                <c:pt idx="1721">
                  <c:v>43046</c:v>
                </c:pt>
                <c:pt idx="1722">
                  <c:v>43047</c:v>
                </c:pt>
                <c:pt idx="1723">
                  <c:v>43048</c:v>
                </c:pt>
                <c:pt idx="1724">
                  <c:v>43049</c:v>
                </c:pt>
                <c:pt idx="1725">
                  <c:v>43052</c:v>
                </c:pt>
                <c:pt idx="1726">
                  <c:v>43053</c:v>
                </c:pt>
                <c:pt idx="1727">
                  <c:v>43055</c:v>
                </c:pt>
                <c:pt idx="1728">
                  <c:v>43056</c:v>
                </c:pt>
                <c:pt idx="1729">
                  <c:v>43059</c:v>
                </c:pt>
                <c:pt idx="1730">
                  <c:v>43060</c:v>
                </c:pt>
                <c:pt idx="1731">
                  <c:v>43061</c:v>
                </c:pt>
                <c:pt idx="1732">
                  <c:v>43062</c:v>
                </c:pt>
                <c:pt idx="1733">
                  <c:v>43063</c:v>
                </c:pt>
                <c:pt idx="1734">
                  <c:v>43066</c:v>
                </c:pt>
                <c:pt idx="1735">
                  <c:v>43067</c:v>
                </c:pt>
                <c:pt idx="1736">
                  <c:v>43068</c:v>
                </c:pt>
                <c:pt idx="1737">
                  <c:v>43069</c:v>
                </c:pt>
                <c:pt idx="1738">
                  <c:v>43070</c:v>
                </c:pt>
                <c:pt idx="1739">
                  <c:v>43073</c:v>
                </c:pt>
                <c:pt idx="1740">
                  <c:v>43074</c:v>
                </c:pt>
                <c:pt idx="1741">
                  <c:v>43075</c:v>
                </c:pt>
                <c:pt idx="1742">
                  <c:v>43076</c:v>
                </c:pt>
                <c:pt idx="1743">
                  <c:v>43077</c:v>
                </c:pt>
                <c:pt idx="1744">
                  <c:v>43080</c:v>
                </c:pt>
                <c:pt idx="1745">
                  <c:v>43081</c:v>
                </c:pt>
                <c:pt idx="1746">
                  <c:v>43082</c:v>
                </c:pt>
                <c:pt idx="1747">
                  <c:v>43083</c:v>
                </c:pt>
                <c:pt idx="1748">
                  <c:v>43084</c:v>
                </c:pt>
                <c:pt idx="1749">
                  <c:v>43087</c:v>
                </c:pt>
                <c:pt idx="1750">
                  <c:v>43088</c:v>
                </c:pt>
                <c:pt idx="1751">
                  <c:v>43089</c:v>
                </c:pt>
                <c:pt idx="1752">
                  <c:v>43090</c:v>
                </c:pt>
                <c:pt idx="1753">
                  <c:v>43091</c:v>
                </c:pt>
                <c:pt idx="1754">
                  <c:v>43095</c:v>
                </c:pt>
                <c:pt idx="1755">
                  <c:v>43096</c:v>
                </c:pt>
                <c:pt idx="1756">
                  <c:v>43097</c:v>
                </c:pt>
                <c:pt idx="1757">
                  <c:v>43098</c:v>
                </c:pt>
                <c:pt idx="1758">
                  <c:v>43102</c:v>
                </c:pt>
                <c:pt idx="1759">
                  <c:v>43103</c:v>
                </c:pt>
                <c:pt idx="1760">
                  <c:v>43104</c:v>
                </c:pt>
                <c:pt idx="1761">
                  <c:v>43105</c:v>
                </c:pt>
                <c:pt idx="1762">
                  <c:v>43108</c:v>
                </c:pt>
                <c:pt idx="1763">
                  <c:v>43109</c:v>
                </c:pt>
                <c:pt idx="1764">
                  <c:v>43110</c:v>
                </c:pt>
                <c:pt idx="1765">
                  <c:v>43111</c:v>
                </c:pt>
                <c:pt idx="1766">
                  <c:v>43112</c:v>
                </c:pt>
                <c:pt idx="1767">
                  <c:v>43115</c:v>
                </c:pt>
                <c:pt idx="1768">
                  <c:v>43116</c:v>
                </c:pt>
                <c:pt idx="1769">
                  <c:v>43117</c:v>
                </c:pt>
                <c:pt idx="1770">
                  <c:v>43118</c:v>
                </c:pt>
                <c:pt idx="1771">
                  <c:v>43119</c:v>
                </c:pt>
                <c:pt idx="1772">
                  <c:v>43122</c:v>
                </c:pt>
                <c:pt idx="1773">
                  <c:v>43123</c:v>
                </c:pt>
                <c:pt idx="1774">
                  <c:v>43124</c:v>
                </c:pt>
                <c:pt idx="1775">
                  <c:v>43125</c:v>
                </c:pt>
                <c:pt idx="1776">
                  <c:v>43126</c:v>
                </c:pt>
                <c:pt idx="1777">
                  <c:v>43129</c:v>
                </c:pt>
                <c:pt idx="1778">
                  <c:v>43130</c:v>
                </c:pt>
                <c:pt idx="1779">
                  <c:v>43131</c:v>
                </c:pt>
                <c:pt idx="1780">
                  <c:v>43132</c:v>
                </c:pt>
                <c:pt idx="1781">
                  <c:v>43133</c:v>
                </c:pt>
                <c:pt idx="1782">
                  <c:v>43136</c:v>
                </c:pt>
                <c:pt idx="1783">
                  <c:v>43137</c:v>
                </c:pt>
                <c:pt idx="1784">
                  <c:v>43138</c:v>
                </c:pt>
                <c:pt idx="1785">
                  <c:v>43139</c:v>
                </c:pt>
                <c:pt idx="1786">
                  <c:v>43140</c:v>
                </c:pt>
                <c:pt idx="1787">
                  <c:v>43145</c:v>
                </c:pt>
                <c:pt idx="1788">
                  <c:v>43146</c:v>
                </c:pt>
                <c:pt idx="1789">
                  <c:v>43147</c:v>
                </c:pt>
                <c:pt idx="1790">
                  <c:v>43150</c:v>
                </c:pt>
                <c:pt idx="1791">
                  <c:v>43151</c:v>
                </c:pt>
                <c:pt idx="1792">
                  <c:v>43152</c:v>
                </c:pt>
                <c:pt idx="1793">
                  <c:v>43153</c:v>
                </c:pt>
                <c:pt idx="1794">
                  <c:v>43154</c:v>
                </c:pt>
                <c:pt idx="1795">
                  <c:v>43157</c:v>
                </c:pt>
                <c:pt idx="1796">
                  <c:v>43158</c:v>
                </c:pt>
                <c:pt idx="1797">
                  <c:v>43159</c:v>
                </c:pt>
                <c:pt idx="1798">
                  <c:v>43160</c:v>
                </c:pt>
                <c:pt idx="1799">
                  <c:v>43161</c:v>
                </c:pt>
                <c:pt idx="1800">
                  <c:v>43164</c:v>
                </c:pt>
                <c:pt idx="1801">
                  <c:v>43165</c:v>
                </c:pt>
                <c:pt idx="1802">
                  <c:v>43166</c:v>
                </c:pt>
                <c:pt idx="1803">
                  <c:v>43167</c:v>
                </c:pt>
                <c:pt idx="1804">
                  <c:v>43168</c:v>
                </c:pt>
                <c:pt idx="1805">
                  <c:v>43171</c:v>
                </c:pt>
                <c:pt idx="1806">
                  <c:v>43172</c:v>
                </c:pt>
                <c:pt idx="1807">
                  <c:v>43173</c:v>
                </c:pt>
                <c:pt idx="1808">
                  <c:v>43174</c:v>
                </c:pt>
                <c:pt idx="1809">
                  <c:v>43175</c:v>
                </c:pt>
                <c:pt idx="1810">
                  <c:v>43178</c:v>
                </c:pt>
                <c:pt idx="1811">
                  <c:v>43179</c:v>
                </c:pt>
                <c:pt idx="1812">
                  <c:v>43180</c:v>
                </c:pt>
                <c:pt idx="1813">
                  <c:v>43181</c:v>
                </c:pt>
                <c:pt idx="1814">
                  <c:v>43182</c:v>
                </c:pt>
                <c:pt idx="1815">
                  <c:v>43185</c:v>
                </c:pt>
                <c:pt idx="1816">
                  <c:v>43186</c:v>
                </c:pt>
                <c:pt idx="1817">
                  <c:v>43187</c:v>
                </c:pt>
                <c:pt idx="1818">
                  <c:v>43188</c:v>
                </c:pt>
                <c:pt idx="1819">
                  <c:v>43192</c:v>
                </c:pt>
                <c:pt idx="1820">
                  <c:v>43193</c:v>
                </c:pt>
                <c:pt idx="1821">
                  <c:v>43194</c:v>
                </c:pt>
                <c:pt idx="1822">
                  <c:v>43195</c:v>
                </c:pt>
                <c:pt idx="1823">
                  <c:v>43196</c:v>
                </c:pt>
                <c:pt idx="1824">
                  <c:v>43199</c:v>
                </c:pt>
                <c:pt idx="1825">
                  <c:v>43200</c:v>
                </c:pt>
                <c:pt idx="1826">
                  <c:v>43201</c:v>
                </c:pt>
                <c:pt idx="1827">
                  <c:v>43202</c:v>
                </c:pt>
                <c:pt idx="1828">
                  <c:v>43203</c:v>
                </c:pt>
                <c:pt idx="1829">
                  <c:v>43206</c:v>
                </c:pt>
                <c:pt idx="1830">
                  <c:v>43207</c:v>
                </c:pt>
                <c:pt idx="1831">
                  <c:v>43208</c:v>
                </c:pt>
                <c:pt idx="1832">
                  <c:v>43209</c:v>
                </c:pt>
                <c:pt idx="1833">
                  <c:v>43210</c:v>
                </c:pt>
                <c:pt idx="1834">
                  <c:v>43213</c:v>
                </c:pt>
                <c:pt idx="1835">
                  <c:v>43214</c:v>
                </c:pt>
                <c:pt idx="1836">
                  <c:v>43215</c:v>
                </c:pt>
                <c:pt idx="1837">
                  <c:v>43216</c:v>
                </c:pt>
                <c:pt idx="1838">
                  <c:v>43217</c:v>
                </c:pt>
                <c:pt idx="1839">
                  <c:v>43220</c:v>
                </c:pt>
                <c:pt idx="1840">
                  <c:v>43222</c:v>
                </c:pt>
                <c:pt idx="1841">
                  <c:v>43223</c:v>
                </c:pt>
                <c:pt idx="1842">
                  <c:v>43224</c:v>
                </c:pt>
                <c:pt idx="1843">
                  <c:v>43227</c:v>
                </c:pt>
                <c:pt idx="1844">
                  <c:v>43228</c:v>
                </c:pt>
                <c:pt idx="1845">
                  <c:v>43229</c:v>
                </c:pt>
                <c:pt idx="1846">
                  <c:v>43230</c:v>
                </c:pt>
                <c:pt idx="1847">
                  <c:v>43231</c:v>
                </c:pt>
                <c:pt idx="1848">
                  <c:v>43234</c:v>
                </c:pt>
                <c:pt idx="1849">
                  <c:v>43235</c:v>
                </c:pt>
                <c:pt idx="1850">
                  <c:v>43236</c:v>
                </c:pt>
                <c:pt idx="1851">
                  <c:v>43237</c:v>
                </c:pt>
                <c:pt idx="1852">
                  <c:v>43238</c:v>
                </c:pt>
                <c:pt idx="1853">
                  <c:v>43241</c:v>
                </c:pt>
                <c:pt idx="1854">
                  <c:v>43242</c:v>
                </c:pt>
                <c:pt idx="1855">
                  <c:v>43243</c:v>
                </c:pt>
                <c:pt idx="1856">
                  <c:v>43244</c:v>
                </c:pt>
                <c:pt idx="1857">
                  <c:v>43245</c:v>
                </c:pt>
                <c:pt idx="1858">
                  <c:v>43248</c:v>
                </c:pt>
                <c:pt idx="1859">
                  <c:v>43249</c:v>
                </c:pt>
                <c:pt idx="1860">
                  <c:v>43250</c:v>
                </c:pt>
                <c:pt idx="1861">
                  <c:v>43252</c:v>
                </c:pt>
                <c:pt idx="1862">
                  <c:v>43255</c:v>
                </c:pt>
                <c:pt idx="1863">
                  <c:v>43256</c:v>
                </c:pt>
                <c:pt idx="1864">
                  <c:v>43257</c:v>
                </c:pt>
                <c:pt idx="1865">
                  <c:v>43258</c:v>
                </c:pt>
                <c:pt idx="1866">
                  <c:v>43259</c:v>
                </c:pt>
                <c:pt idx="1867">
                  <c:v>43262</c:v>
                </c:pt>
                <c:pt idx="1868">
                  <c:v>43263</c:v>
                </c:pt>
                <c:pt idx="1869">
                  <c:v>43264</c:v>
                </c:pt>
                <c:pt idx="1870">
                  <c:v>43265</c:v>
                </c:pt>
                <c:pt idx="1871">
                  <c:v>43266</c:v>
                </c:pt>
                <c:pt idx="1872">
                  <c:v>43269</c:v>
                </c:pt>
                <c:pt idx="1873">
                  <c:v>43270</c:v>
                </c:pt>
                <c:pt idx="1874">
                  <c:v>43271</c:v>
                </c:pt>
                <c:pt idx="1875">
                  <c:v>43272</c:v>
                </c:pt>
                <c:pt idx="1876">
                  <c:v>43273</c:v>
                </c:pt>
                <c:pt idx="1877">
                  <c:v>43276</c:v>
                </c:pt>
                <c:pt idx="1878">
                  <c:v>43277</c:v>
                </c:pt>
                <c:pt idx="1879">
                  <c:v>43278</c:v>
                </c:pt>
                <c:pt idx="1880">
                  <c:v>43279</c:v>
                </c:pt>
                <c:pt idx="1881">
                  <c:v>43280</c:v>
                </c:pt>
                <c:pt idx="1882">
                  <c:v>43283</c:v>
                </c:pt>
                <c:pt idx="1883">
                  <c:v>43284</c:v>
                </c:pt>
                <c:pt idx="1884">
                  <c:v>43285</c:v>
                </c:pt>
                <c:pt idx="1885">
                  <c:v>43286</c:v>
                </c:pt>
                <c:pt idx="1886">
                  <c:v>43287</c:v>
                </c:pt>
                <c:pt idx="1887">
                  <c:v>43290</c:v>
                </c:pt>
                <c:pt idx="1888">
                  <c:v>43291</c:v>
                </c:pt>
                <c:pt idx="1889">
                  <c:v>43292</c:v>
                </c:pt>
                <c:pt idx="1890">
                  <c:v>43293</c:v>
                </c:pt>
                <c:pt idx="1891">
                  <c:v>43294</c:v>
                </c:pt>
                <c:pt idx="1892">
                  <c:v>43297</c:v>
                </c:pt>
                <c:pt idx="1893">
                  <c:v>43298</c:v>
                </c:pt>
                <c:pt idx="1894">
                  <c:v>43299</c:v>
                </c:pt>
                <c:pt idx="1895">
                  <c:v>43300</c:v>
                </c:pt>
                <c:pt idx="1896">
                  <c:v>43301</c:v>
                </c:pt>
                <c:pt idx="1897">
                  <c:v>43304</c:v>
                </c:pt>
                <c:pt idx="1898">
                  <c:v>43305</c:v>
                </c:pt>
                <c:pt idx="1899">
                  <c:v>43306</c:v>
                </c:pt>
                <c:pt idx="1900">
                  <c:v>43307</c:v>
                </c:pt>
                <c:pt idx="1901">
                  <c:v>43308</c:v>
                </c:pt>
                <c:pt idx="1902">
                  <c:v>43311</c:v>
                </c:pt>
                <c:pt idx="1903">
                  <c:v>43312</c:v>
                </c:pt>
                <c:pt idx="1904">
                  <c:v>43313</c:v>
                </c:pt>
                <c:pt idx="1905">
                  <c:v>43314</c:v>
                </c:pt>
                <c:pt idx="1906">
                  <c:v>43315</c:v>
                </c:pt>
                <c:pt idx="1907">
                  <c:v>43318</c:v>
                </c:pt>
                <c:pt idx="1908">
                  <c:v>43319</c:v>
                </c:pt>
                <c:pt idx="1909">
                  <c:v>43320</c:v>
                </c:pt>
                <c:pt idx="1910">
                  <c:v>43321</c:v>
                </c:pt>
                <c:pt idx="1911">
                  <c:v>43322</c:v>
                </c:pt>
                <c:pt idx="1912">
                  <c:v>43325</c:v>
                </c:pt>
                <c:pt idx="1913">
                  <c:v>43326</c:v>
                </c:pt>
                <c:pt idx="1914">
                  <c:v>43327</c:v>
                </c:pt>
                <c:pt idx="1915">
                  <c:v>43328</c:v>
                </c:pt>
                <c:pt idx="1916">
                  <c:v>43329</c:v>
                </c:pt>
                <c:pt idx="1917">
                  <c:v>43332</c:v>
                </c:pt>
                <c:pt idx="1918">
                  <c:v>43333</c:v>
                </c:pt>
                <c:pt idx="1919">
                  <c:v>43334</c:v>
                </c:pt>
                <c:pt idx="1920">
                  <c:v>43335</c:v>
                </c:pt>
                <c:pt idx="1921">
                  <c:v>43336</c:v>
                </c:pt>
                <c:pt idx="1922">
                  <c:v>43339</c:v>
                </c:pt>
                <c:pt idx="1923">
                  <c:v>43340</c:v>
                </c:pt>
                <c:pt idx="1924">
                  <c:v>43341</c:v>
                </c:pt>
                <c:pt idx="1925">
                  <c:v>43342</c:v>
                </c:pt>
                <c:pt idx="1926">
                  <c:v>43343</c:v>
                </c:pt>
                <c:pt idx="1927">
                  <c:v>43346</c:v>
                </c:pt>
                <c:pt idx="1928">
                  <c:v>43347</c:v>
                </c:pt>
                <c:pt idx="1929">
                  <c:v>43348</c:v>
                </c:pt>
                <c:pt idx="1930">
                  <c:v>43349</c:v>
                </c:pt>
                <c:pt idx="1931">
                  <c:v>43353</c:v>
                </c:pt>
                <c:pt idx="1932">
                  <c:v>43354</c:v>
                </c:pt>
                <c:pt idx="1933">
                  <c:v>43355</c:v>
                </c:pt>
                <c:pt idx="1934">
                  <c:v>43356</c:v>
                </c:pt>
                <c:pt idx="1935">
                  <c:v>43357</c:v>
                </c:pt>
                <c:pt idx="1936">
                  <c:v>43360</c:v>
                </c:pt>
                <c:pt idx="1937">
                  <c:v>43361</c:v>
                </c:pt>
                <c:pt idx="1938">
                  <c:v>43362</c:v>
                </c:pt>
                <c:pt idx="1939">
                  <c:v>43363</c:v>
                </c:pt>
                <c:pt idx="1940">
                  <c:v>43364</c:v>
                </c:pt>
                <c:pt idx="1941">
                  <c:v>43367</c:v>
                </c:pt>
                <c:pt idx="1942">
                  <c:v>43368</c:v>
                </c:pt>
                <c:pt idx="1943">
                  <c:v>43369</c:v>
                </c:pt>
                <c:pt idx="1944">
                  <c:v>43370</c:v>
                </c:pt>
                <c:pt idx="1945">
                  <c:v>43371</c:v>
                </c:pt>
                <c:pt idx="1946">
                  <c:v>43374</c:v>
                </c:pt>
                <c:pt idx="1947">
                  <c:v>43375</c:v>
                </c:pt>
                <c:pt idx="1948">
                  <c:v>43376</c:v>
                </c:pt>
                <c:pt idx="1949">
                  <c:v>43377</c:v>
                </c:pt>
                <c:pt idx="1950">
                  <c:v>43378</c:v>
                </c:pt>
                <c:pt idx="1951">
                  <c:v>43381</c:v>
                </c:pt>
                <c:pt idx="1952">
                  <c:v>43382</c:v>
                </c:pt>
                <c:pt idx="1953">
                  <c:v>43383</c:v>
                </c:pt>
                <c:pt idx="1954">
                  <c:v>43384</c:v>
                </c:pt>
                <c:pt idx="1955">
                  <c:v>43388</c:v>
                </c:pt>
                <c:pt idx="1956">
                  <c:v>43389</c:v>
                </c:pt>
                <c:pt idx="1957">
                  <c:v>43390</c:v>
                </c:pt>
                <c:pt idx="1958">
                  <c:v>43391</c:v>
                </c:pt>
                <c:pt idx="1959">
                  <c:v>43392</c:v>
                </c:pt>
                <c:pt idx="1960">
                  <c:v>43395</c:v>
                </c:pt>
                <c:pt idx="1961">
                  <c:v>43396</c:v>
                </c:pt>
                <c:pt idx="1962">
                  <c:v>43397</c:v>
                </c:pt>
                <c:pt idx="1963">
                  <c:v>43398</c:v>
                </c:pt>
                <c:pt idx="1964">
                  <c:v>43399</c:v>
                </c:pt>
                <c:pt idx="1965">
                  <c:v>43402</c:v>
                </c:pt>
                <c:pt idx="1966">
                  <c:v>43403</c:v>
                </c:pt>
                <c:pt idx="1967">
                  <c:v>43404</c:v>
                </c:pt>
                <c:pt idx="1968">
                  <c:v>43405</c:v>
                </c:pt>
                <c:pt idx="1969">
                  <c:v>43409</c:v>
                </c:pt>
                <c:pt idx="1970">
                  <c:v>43410</c:v>
                </c:pt>
                <c:pt idx="1971">
                  <c:v>43411</c:v>
                </c:pt>
                <c:pt idx="1972">
                  <c:v>43412</c:v>
                </c:pt>
                <c:pt idx="1973">
                  <c:v>43413</c:v>
                </c:pt>
                <c:pt idx="1974">
                  <c:v>43416</c:v>
                </c:pt>
                <c:pt idx="1975">
                  <c:v>43417</c:v>
                </c:pt>
                <c:pt idx="1976">
                  <c:v>43418</c:v>
                </c:pt>
                <c:pt idx="1977">
                  <c:v>43420</c:v>
                </c:pt>
                <c:pt idx="1978">
                  <c:v>43423</c:v>
                </c:pt>
                <c:pt idx="1979">
                  <c:v>43424</c:v>
                </c:pt>
                <c:pt idx="1980">
                  <c:v>43425</c:v>
                </c:pt>
                <c:pt idx="1981">
                  <c:v>43426</c:v>
                </c:pt>
                <c:pt idx="1982">
                  <c:v>43427</c:v>
                </c:pt>
                <c:pt idx="1983">
                  <c:v>43430</c:v>
                </c:pt>
                <c:pt idx="1984">
                  <c:v>43431</c:v>
                </c:pt>
                <c:pt idx="1985">
                  <c:v>43432</c:v>
                </c:pt>
                <c:pt idx="1986">
                  <c:v>43433</c:v>
                </c:pt>
                <c:pt idx="1987">
                  <c:v>43434</c:v>
                </c:pt>
                <c:pt idx="1988">
                  <c:v>43437</c:v>
                </c:pt>
                <c:pt idx="1989">
                  <c:v>43438</c:v>
                </c:pt>
                <c:pt idx="1990">
                  <c:v>43439</c:v>
                </c:pt>
                <c:pt idx="1991">
                  <c:v>43440</c:v>
                </c:pt>
                <c:pt idx="1992">
                  <c:v>43441</c:v>
                </c:pt>
                <c:pt idx="1993">
                  <c:v>43444</c:v>
                </c:pt>
                <c:pt idx="1994">
                  <c:v>43445</c:v>
                </c:pt>
                <c:pt idx="1995">
                  <c:v>43446</c:v>
                </c:pt>
                <c:pt idx="1996">
                  <c:v>43447</c:v>
                </c:pt>
                <c:pt idx="1997">
                  <c:v>43448</c:v>
                </c:pt>
                <c:pt idx="1998">
                  <c:v>43451</c:v>
                </c:pt>
                <c:pt idx="1999">
                  <c:v>43452</c:v>
                </c:pt>
                <c:pt idx="2000">
                  <c:v>43453</c:v>
                </c:pt>
                <c:pt idx="2001">
                  <c:v>43454</c:v>
                </c:pt>
                <c:pt idx="2002">
                  <c:v>43455</c:v>
                </c:pt>
                <c:pt idx="2003">
                  <c:v>43458</c:v>
                </c:pt>
                <c:pt idx="2004">
                  <c:v>43460</c:v>
                </c:pt>
                <c:pt idx="2005">
                  <c:v>43461</c:v>
                </c:pt>
                <c:pt idx="2006">
                  <c:v>43462</c:v>
                </c:pt>
                <c:pt idx="2007">
                  <c:v>43465</c:v>
                </c:pt>
                <c:pt idx="2008">
                  <c:v>43467</c:v>
                </c:pt>
                <c:pt idx="2009">
                  <c:v>43468</c:v>
                </c:pt>
                <c:pt idx="2010">
                  <c:v>43469</c:v>
                </c:pt>
                <c:pt idx="2011">
                  <c:v>43472</c:v>
                </c:pt>
                <c:pt idx="2012">
                  <c:v>43473</c:v>
                </c:pt>
                <c:pt idx="2013">
                  <c:v>43474</c:v>
                </c:pt>
                <c:pt idx="2014">
                  <c:v>43475</c:v>
                </c:pt>
                <c:pt idx="2015">
                  <c:v>43476</c:v>
                </c:pt>
                <c:pt idx="2016">
                  <c:v>43479</c:v>
                </c:pt>
                <c:pt idx="2017">
                  <c:v>43480</c:v>
                </c:pt>
                <c:pt idx="2018">
                  <c:v>43481</c:v>
                </c:pt>
                <c:pt idx="2019">
                  <c:v>43482</c:v>
                </c:pt>
                <c:pt idx="2020">
                  <c:v>43483</c:v>
                </c:pt>
                <c:pt idx="2021">
                  <c:v>43486</c:v>
                </c:pt>
                <c:pt idx="2022">
                  <c:v>43487</c:v>
                </c:pt>
                <c:pt idx="2023">
                  <c:v>43488</c:v>
                </c:pt>
                <c:pt idx="2024">
                  <c:v>43489</c:v>
                </c:pt>
                <c:pt idx="2025">
                  <c:v>43490</c:v>
                </c:pt>
                <c:pt idx="2026">
                  <c:v>43493</c:v>
                </c:pt>
                <c:pt idx="2027">
                  <c:v>43494</c:v>
                </c:pt>
                <c:pt idx="2028">
                  <c:v>43495</c:v>
                </c:pt>
                <c:pt idx="2029">
                  <c:v>43496</c:v>
                </c:pt>
                <c:pt idx="2030">
                  <c:v>43497</c:v>
                </c:pt>
                <c:pt idx="2031">
                  <c:v>43500</c:v>
                </c:pt>
                <c:pt idx="2032">
                  <c:v>43501</c:v>
                </c:pt>
                <c:pt idx="2033">
                  <c:v>43502</c:v>
                </c:pt>
                <c:pt idx="2034">
                  <c:v>43503</c:v>
                </c:pt>
                <c:pt idx="2035">
                  <c:v>43504</c:v>
                </c:pt>
                <c:pt idx="2036">
                  <c:v>43507</c:v>
                </c:pt>
                <c:pt idx="2037">
                  <c:v>43508</c:v>
                </c:pt>
                <c:pt idx="2038">
                  <c:v>43509</c:v>
                </c:pt>
                <c:pt idx="2039">
                  <c:v>43510</c:v>
                </c:pt>
                <c:pt idx="2040">
                  <c:v>43511</c:v>
                </c:pt>
                <c:pt idx="2041">
                  <c:v>43514</c:v>
                </c:pt>
                <c:pt idx="2042">
                  <c:v>43515</c:v>
                </c:pt>
                <c:pt idx="2043">
                  <c:v>43516</c:v>
                </c:pt>
                <c:pt idx="2044">
                  <c:v>43517</c:v>
                </c:pt>
                <c:pt idx="2045">
                  <c:v>43518</c:v>
                </c:pt>
                <c:pt idx="2046">
                  <c:v>43521</c:v>
                </c:pt>
                <c:pt idx="2047">
                  <c:v>43522</c:v>
                </c:pt>
                <c:pt idx="2048">
                  <c:v>43523</c:v>
                </c:pt>
                <c:pt idx="2049">
                  <c:v>43524</c:v>
                </c:pt>
                <c:pt idx="2050">
                  <c:v>43525</c:v>
                </c:pt>
                <c:pt idx="2051">
                  <c:v>43530</c:v>
                </c:pt>
                <c:pt idx="2052">
                  <c:v>43531</c:v>
                </c:pt>
              </c:numCache>
            </c:numRef>
          </c:cat>
          <c:val>
            <c:numRef>
              <c:f>'DILMA TAXAS'!$I$2:$I$2054</c:f>
              <c:numCache>
                <c:formatCode>#,##0.00%</c:formatCode>
                <c:ptCount val="2053"/>
                <c:pt idx="0">
                  <c:v>5.5414000000000005E-2</c:v>
                </c:pt>
                <c:pt idx="1">
                  <c:v>5.5702999999999996E-2</c:v>
                </c:pt>
                <c:pt idx="2">
                  <c:v>5.6142999999999998E-2</c:v>
                </c:pt>
                <c:pt idx="3">
                  <c:v>5.6433999999999998E-2</c:v>
                </c:pt>
                <c:pt idx="4">
                  <c:v>5.7210000000000004E-2</c:v>
                </c:pt>
                <c:pt idx="5">
                  <c:v>5.7489999999999999E-2</c:v>
                </c:pt>
                <c:pt idx="6">
                  <c:v>5.7409999999999996E-2</c:v>
                </c:pt>
                <c:pt idx="7">
                  <c:v>5.7222000000000002E-2</c:v>
                </c:pt>
                <c:pt idx="8">
                  <c:v>5.7024999999999999E-2</c:v>
                </c:pt>
                <c:pt idx="9">
                  <c:v>5.6811E-2</c:v>
                </c:pt>
                <c:pt idx="10">
                  <c:v>5.6729000000000002E-2</c:v>
                </c:pt>
                <c:pt idx="11">
                  <c:v>5.6523999999999998E-2</c:v>
                </c:pt>
                <c:pt idx="12">
                  <c:v>5.6687000000000001E-2</c:v>
                </c:pt>
                <c:pt idx="13">
                  <c:v>5.6675000000000003E-2</c:v>
                </c:pt>
                <c:pt idx="14">
                  <c:v>5.672E-2</c:v>
                </c:pt>
                <c:pt idx="15">
                  <c:v>5.7450000000000001E-2</c:v>
                </c:pt>
                <c:pt idx="16">
                  <c:v>5.7450000000000001E-2</c:v>
                </c:pt>
                <c:pt idx="17">
                  <c:v>5.7610000000000001E-2</c:v>
                </c:pt>
                <c:pt idx="18">
                  <c:v>5.7699999999999994E-2</c:v>
                </c:pt>
                <c:pt idx="19">
                  <c:v>5.7800999999999998E-2</c:v>
                </c:pt>
                <c:pt idx="20">
                  <c:v>5.7798999999999996E-2</c:v>
                </c:pt>
                <c:pt idx="21">
                  <c:v>5.7522000000000004E-2</c:v>
                </c:pt>
                <c:pt idx="22">
                  <c:v>5.7388000000000002E-2</c:v>
                </c:pt>
                <c:pt idx="23">
                  <c:v>5.7682999999999998E-2</c:v>
                </c:pt>
                <c:pt idx="24">
                  <c:v>5.7962999999999994E-2</c:v>
                </c:pt>
                <c:pt idx="25">
                  <c:v>5.8095000000000001E-2</c:v>
                </c:pt>
                <c:pt idx="26">
                  <c:v>5.7571999999999998E-2</c:v>
                </c:pt>
                <c:pt idx="27">
                  <c:v>5.7542999999999997E-2</c:v>
                </c:pt>
                <c:pt idx="28">
                  <c:v>5.7714999999999995E-2</c:v>
                </c:pt>
                <c:pt idx="29">
                  <c:v>5.7840999999999997E-2</c:v>
                </c:pt>
                <c:pt idx="30">
                  <c:v>5.8007999999999997E-2</c:v>
                </c:pt>
                <c:pt idx="31">
                  <c:v>5.8531000000000007E-2</c:v>
                </c:pt>
                <c:pt idx="32">
                  <c:v>5.8236999999999997E-2</c:v>
                </c:pt>
                <c:pt idx="33">
                  <c:v>5.8193000000000002E-2</c:v>
                </c:pt>
                <c:pt idx="34">
                  <c:v>5.8201000000000003E-2</c:v>
                </c:pt>
                <c:pt idx="35">
                  <c:v>5.8189999999999999E-2</c:v>
                </c:pt>
                <c:pt idx="36">
                  <c:v>5.8091999999999998E-2</c:v>
                </c:pt>
                <c:pt idx="37">
                  <c:v>5.8098999999999998E-2</c:v>
                </c:pt>
                <c:pt idx="38">
                  <c:v>5.8221999999999996E-2</c:v>
                </c:pt>
                <c:pt idx="39">
                  <c:v>5.8150000000000007E-2</c:v>
                </c:pt>
                <c:pt idx="40">
                  <c:v>5.8179000000000002E-2</c:v>
                </c:pt>
                <c:pt idx="41">
                  <c:v>5.8388999999999996E-2</c:v>
                </c:pt>
                <c:pt idx="42">
                  <c:v>5.8407999999999995E-2</c:v>
                </c:pt>
                <c:pt idx="43">
                  <c:v>5.8543999999999999E-2</c:v>
                </c:pt>
                <c:pt idx="44">
                  <c:v>5.8513000000000003E-2</c:v>
                </c:pt>
                <c:pt idx="45">
                  <c:v>5.8555999999999997E-2</c:v>
                </c:pt>
                <c:pt idx="46">
                  <c:v>5.8270000000000002E-2</c:v>
                </c:pt>
                <c:pt idx="47">
                  <c:v>5.8017000000000006E-2</c:v>
                </c:pt>
                <c:pt idx="48">
                  <c:v>5.8339000000000002E-2</c:v>
                </c:pt>
                <c:pt idx="49">
                  <c:v>5.8501000000000004E-2</c:v>
                </c:pt>
                <c:pt idx="50">
                  <c:v>5.8577000000000004E-2</c:v>
                </c:pt>
                <c:pt idx="51">
                  <c:v>5.8562000000000003E-2</c:v>
                </c:pt>
                <c:pt idx="52">
                  <c:v>5.8388000000000002E-2</c:v>
                </c:pt>
                <c:pt idx="53">
                  <c:v>5.8398000000000005E-2</c:v>
                </c:pt>
                <c:pt idx="54">
                  <c:v>5.8216000000000004E-2</c:v>
                </c:pt>
                <c:pt idx="55">
                  <c:v>5.8007999999999997E-2</c:v>
                </c:pt>
                <c:pt idx="56">
                  <c:v>5.8083000000000003E-2</c:v>
                </c:pt>
                <c:pt idx="57">
                  <c:v>5.7977000000000001E-2</c:v>
                </c:pt>
                <c:pt idx="58">
                  <c:v>5.8000999999999997E-2</c:v>
                </c:pt>
                <c:pt idx="59">
                  <c:v>5.8148999999999999E-2</c:v>
                </c:pt>
                <c:pt idx="60">
                  <c:v>5.7994999999999998E-2</c:v>
                </c:pt>
                <c:pt idx="61">
                  <c:v>5.79E-2</c:v>
                </c:pt>
                <c:pt idx="62">
                  <c:v>5.7849999999999999E-2</c:v>
                </c:pt>
                <c:pt idx="63">
                  <c:v>5.7849000000000005E-2</c:v>
                </c:pt>
                <c:pt idx="64">
                  <c:v>5.7972999999999997E-2</c:v>
                </c:pt>
                <c:pt idx="65">
                  <c:v>5.8018E-2</c:v>
                </c:pt>
                <c:pt idx="66">
                  <c:v>5.8055000000000002E-2</c:v>
                </c:pt>
                <c:pt idx="67">
                  <c:v>5.8053E-2</c:v>
                </c:pt>
                <c:pt idx="68">
                  <c:v>5.8087E-2</c:v>
                </c:pt>
                <c:pt idx="69">
                  <c:v>5.8053999999999994E-2</c:v>
                </c:pt>
                <c:pt idx="70">
                  <c:v>5.8049999999999997E-2</c:v>
                </c:pt>
                <c:pt idx="71">
                  <c:v>5.8051999999999999E-2</c:v>
                </c:pt>
                <c:pt idx="72">
                  <c:v>5.8021000000000003E-2</c:v>
                </c:pt>
                <c:pt idx="73">
                  <c:v>5.806E-2</c:v>
                </c:pt>
                <c:pt idx="74">
                  <c:v>5.8053E-2</c:v>
                </c:pt>
                <c:pt idx="75">
                  <c:v>5.8094E-2</c:v>
                </c:pt>
                <c:pt idx="76">
                  <c:v>5.8459000000000004E-2</c:v>
                </c:pt>
                <c:pt idx="77">
                  <c:v>5.8502999999999999E-2</c:v>
                </c:pt>
                <c:pt idx="78">
                  <c:v>5.8449999999999995E-2</c:v>
                </c:pt>
                <c:pt idx="79">
                  <c:v>5.8403000000000004E-2</c:v>
                </c:pt>
                <c:pt idx="80">
                  <c:v>5.8442999999999995E-2</c:v>
                </c:pt>
                <c:pt idx="81">
                  <c:v>5.8304999999999996E-2</c:v>
                </c:pt>
                <c:pt idx="82">
                  <c:v>5.8196999999999999E-2</c:v>
                </c:pt>
                <c:pt idx="83">
                  <c:v>5.8101E-2</c:v>
                </c:pt>
                <c:pt idx="84">
                  <c:v>5.7901999999999995E-2</c:v>
                </c:pt>
                <c:pt idx="85">
                  <c:v>5.8058999999999999E-2</c:v>
                </c:pt>
                <c:pt idx="86">
                  <c:v>5.8042999999999997E-2</c:v>
                </c:pt>
                <c:pt idx="87">
                  <c:v>5.8098999999999998E-2</c:v>
                </c:pt>
                <c:pt idx="88">
                  <c:v>5.8098000000000004E-2</c:v>
                </c:pt>
                <c:pt idx="89">
                  <c:v>5.8098000000000004E-2</c:v>
                </c:pt>
                <c:pt idx="90">
                  <c:v>5.7891999999999999E-2</c:v>
                </c:pt>
                <c:pt idx="91">
                  <c:v>5.7709000000000003E-2</c:v>
                </c:pt>
                <c:pt idx="92">
                  <c:v>5.7495999999999998E-2</c:v>
                </c:pt>
                <c:pt idx="93">
                  <c:v>5.7077000000000003E-2</c:v>
                </c:pt>
                <c:pt idx="94">
                  <c:v>5.6889000000000002E-2</c:v>
                </c:pt>
                <c:pt idx="95">
                  <c:v>5.7188999999999997E-2</c:v>
                </c:pt>
                <c:pt idx="96">
                  <c:v>5.7404000000000004E-2</c:v>
                </c:pt>
                <c:pt idx="97">
                  <c:v>5.7500999999999997E-2</c:v>
                </c:pt>
                <c:pt idx="98">
                  <c:v>5.7546E-2</c:v>
                </c:pt>
                <c:pt idx="99">
                  <c:v>5.7500999999999997E-2</c:v>
                </c:pt>
                <c:pt idx="100">
                  <c:v>5.7613000000000004E-2</c:v>
                </c:pt>
                <c:pt idx="101">
                  <c:v>5.7704999999999999E-2</c:v>
                </c:pt>
                <c:pt idx="102">
                  <c:v>5.8009000000000005E-2</c:v>
                </c:pt>
                <c:pt idx="103">
                  <c:v>5.8064999999999999E-2</c:v>
                </c:pt>
                <c:pt idx="104">
                  <c:v>5.8316E-2</c:v>
                </c:pt>
                <c:pt idx="105">
                  <c:v>5.8464999999999996E-2</c:v>
                </c:pt>
                <c:pt idx="106">
                  <c:v>5.8658999999999996E-2</c:v>
                </c:pt>
                <c:pt idx="107">
                  <c:v>5.8585000000000005E-2</c:v>
                </c:pt>
                <c:pt idx="108">
                  <c:v>5.8215000000000003E-2</c:v>
                </c:pt>
                <c:pt idx="109">
                  <c:v>5.7999999999999996E-2</c:v>
                </c:pt>
                <c:pt idx="110">
                  <c:v>5.7854000000000003E-2</c:v>
                </c:pt>
                <c:pt idx="111">
                  <c:v>5.7792000000000003E-2</c:v>
                </c:pt>
                <c:pt idx="112">
                  <c:v>5.7901000000000001E-2</c:v>
                </c:pt>
                <c:pt idx="113">
                  <c:v>5.7884000000000005E-2</c:v>
                </c:pt>
                <c:pt idx="114">
                  <c:v>5.7911999999999998E-2</c:v>
                </c:pt>
                <c:pt idx="115">
                  <c:v>5.7950000000000002E-2</c:v>
                </c:pt>
                <c:pt idx="116">
                  <c:v>5.8022999999999998E-2</c:v>
                </c:pt>
                <c:pt idx="117">
                  <c:v>5.8127999999999999E-2</c:v>
                </c:pt>
                <c:pt idx="118">
                  <c:v>5.8205E-2</c:v>
                </c:pt>
                <c:pt idx="119">
                  <c:v>5.8404999999999999E-2</c:v>
                </c:pt>
                <c:pt idx="120">
                  <c:v>5.8779999999999999E-2</c:v>
                </c:pt>
                <c:pt idx="121">
                  <c:v>5.9318999999999997E-2</c:v>
                </c:pt>
                <c:pt idx="122">
                  <c:v>5.9444999999999998E-2</c:v>
                </c:pt>
                <c:pt idx="123">
                  <c:v>5.9644000000000003E-2</c:v>
                </c:pt>
                <c:pt idx="124">
                  <c:v>5.9565E-2</c:v>
                </c:pt>
                <c:pt idx="125">
                  <c:v>5.9565E-2</c:v>
                </c:pt>
                <c:pt idx="126">
                  <c:v>5.9718999999999994E-2</c:v>
                </c:pt>
                <c:pt idx="127">
                  <c:v>5.9706999999999996E-2</c:v>
                </c:pt>
                <c:pt idx="128">
                  <c:v>5.9911000000000006E-2</c:v>
                </c:pt>
                <c:pt idx="129">
                  <c:v>5.9945999999999999E-2</c:v>
                </c:pt>
                <c:pt idx="130">
                  <c:v>6.0304999999999997E-2</c:v>
                </c:pt>
                <c:pt idx="131">
                  <c:v>6.0395000000000004E-2</c:v>
                </c:pt>
                <c:pt idx="132">
                  <c:v>6.0505000000000003E-2</c:v>
                </c:pt>
                <c:pt idx="133">
                  <c:v>6.0582999999999998E-2</c:v>
                </c:pt>
                <c:pt idx="134">
                  <c:v>6.0500999999999999E-2</c:v>
                </c:pt>
                <c:pt idx="135">
                  <c:v>6.0563000000000006E-2</c:v>
                </c:pt>
                <c:pt idx="136">
                  <c:v>6.0650000000000003E-2</c:v>
                </c:pt>
                <c:pt idx="137">
                  <c:v>6.0776000000000004E-2</c:v>
                </c:pt>
                <c:pt idx="138">
                  <c:v>6.0746000000000001E-2</c:v>
                </c:pt>
                <c:pt idx="139">
                  <c:v>6.0700000000000004E-2</c:v>
                </c:pt>
                <c:pt idx="140">
                  <c:v>6.0835E-2</c:v>
                </c:pt>
                <c:pt idx="141">
                  <c:v>6.0693000000000004E-2</c:v>
                </c:pt>
                <c:pt idx="142">
                  <c:v>6.0700999999999998E-2</c:v>
                </c:pt>
                <c:pt idx="143">
                  <c:v>6.0707000000000004E-2</c:v>
                </c:pt>
                <c:pt idx="144">
                  <c:v>6.0705999999999996E-2</c:v>
                </c:pt>
                <c:pt idx="145">
                  <c:v>6.0845000000000003E-2</c:v>
                </c:pt>
                <c:pt idx="146">
                  <c:v>6.0830000000000002E-2</c:v>
                </c:pt>
                <c:pt idx="147">
                  <c:v>6.0949999999999997E-2</c:v>
                </c:pt>
                <c:pt idx="148">
                  <c:v>6.1101999999999997E-2</c:v>
                </c:pt>
                <c:pt idx="149">
                  <c:v>6.1178999999999997E-2</c:v>
                </c:pt>
                <c:pt idx="150">
                  <c:v>6.1303999999999997E-2</c:v>
                </c:pt>
                <c:pt idx="151">
                  <c:v>6.1505000000000004E-2</c:v>
                </c:pt>
                <c:pt idx="152">
                  <c:v>6.1595000000000004E-2</c:v>
                </c:pt>
                <c:pt idx="153">
                  <c:v>6.1758E-2</c:v>
                </c:pt>
                <c:pt idx="154">
                  <c:v>6.1430999999999993E-2</c:v>
                </c:pt>
                <c:pt idx="155">
                  <c:v>6.0805999999999999E-2</c:v>
                </c:pt>
                <c:pt idx="156">
                  <c:v>6.0178000000000002E-2</c:v>
                </c:pt>
                <c:pt idx="157">
                  <c:v>5.9851999999999995E-2</c:v>
                </c:pt>
                <c:pt idx="158">
                  <c:v>5.8941999999999994E-2</c:v>
                </c:pt>
                <c:pt idx="159">
                  <c:v>5.8272999999999998E-2</c:v>
                </c:pt>
                <c:pt idx="160">
                  <c:v>5.8272999999999998E-2</c:v>
                </c:pt>
                <c:pt idx="161">
                  <c:v>5.7824E-2</c:v>
                </c:pt>
                <c:pt idx="162">
                  <c:v>5.7601000000000006E-2</c:v>
                </c:pt>
                <c:pt idx="163">
                  <c:v>5.7591999999999997E-2</c:v>
                </c:pt>
                <c:pt idx="164">
                  <c:v>5.6783E-2</c:v>
                </c:pt>
                <c:pt idx="165">
                  <c:v>5.5685999999999999E-2</c:v>
                </c:pt>
                <c:pt idx="166">
                  <c:v>5.6306000000000002E-2</c:v>
                </c:pt>
                <c:pt idx="167">
                  <c:v>5.6399999999999999E-2</c:v>
                </c:pt>
                <c:pt idx="168">
                  <c:v>5.5152E-2</c:v>
                </c:pt>
                <c:pt idx="169">
                  <c:v>5.6010999999999998E-2</c:v>
                </c:pt>
                <c:pt idx="170">
                  <c:v>5.5955000000000005E-2</c:v>
                </c:pt>
                <c:pt idx="171">
                  <c:v>5.5944000000000001E-2</c:v>
                </c:pt>
                <c:pt idx="172">
                  <c:v>5.6412000000000004E-2</c:v>
                </c:pt>
                <c:pt idx="173">
                  <c:v>5.6139999999999995E-2</c:v>
                </c:pt>
                <c:pt idx="174">
                  <c:v>5.6007999999999995E-2</c:v>
                </c:pt>
                <c:pt idx="175">
                  <c:v>5.6304E-2</c:v>
                </c:pt>
                <c:pt idx="176">
                  <c:v>5.6508000000000003E-2</c:v>
                </c:pt>
                <c:pt idx="177">
                  <c:v>5.6506000000000001E-2</c:v>
                </c:pt>
                <c:pt idx="178">
                  <c:v>5.6542000000000002E-2</c:v>
                </c:pt>
                <c:pt idx="179">
                  <c:v>5.6803999999999993E-2</c:v>
                </c:pt>
                <c:pt idx="180">
                  <c:v>5.7327000000000003E-2</c:v>
                </c:pt>
                <c:pt idx="181">
                  <c:v>5.8372E-2</c:v>
                </c:pt>
                <c:pt idx="182">
                  <c:v>5.9103000000000003E-2</c:v>
                </c:pt>
                <c:pt idx="183">
                  <c:v>5.9005999999999996E-2</c:v>
                </c:pt>
                <c:pt idx="184">
                  <c:v>5.8695999999999998E-2</c:v>
                </c:pt>
                <c:pt idx="185">
                  <c:v>5.8811999999999996E-2</c:v>
                </c:pt>
                <c:pt idx="186">
                  <c:v>5.8349999999999999E-2</c:v>
                </c:pt>
                <c:pt idx="187">
                  <c:v>5.8358E-2</c:v>
                </c:pt>
                <c:pt idx="188">
                  <c:v>5.7859999999999995E-2</c:v>
                </c:pt>
                <c:pt idx="189">
                  <c:v>5.7160000000000002E-2</c:v>
                </c:pt>
                <c:pt idx="190">
                  <c:v>5.6929999999999994E-2</c:v>
                </c:pt>
                <c:pt idx="191">
                  <c:v>5.6683000000000004E-2</c:v>
                </c:pt>
                <c:pt idx="192">
                  <c:v>5.6787000000000004E-2</c:v>
                </c:pt>
                <c:pt idx="193">
                  <c:v>5.6467000000000003E-2</c:v>
                </c:pt>
                <c:pt idx="194">
                  <c:v>5.6294000000000004E-2</c:v>
                </c:pt>
                <c:pt idx="195">
                  <c:v>5.5983999999999999E-2</c:v>
                </c:pt>
                <c:pt idx="196">
                  <c:v>5.5903000000000001E-2</c:v>
                </c:pt>
                <c:pt idx="197">
                  <c:v>5.6162000000000004E-2</c:v>
                </c:pt>
                <c:pt idx="198">
                  <c:v>5.6474999999999997E-2</c:v>
                </c:pt>
                <c:pt idx="199">
                  <c:v>5.6402000000000001E-2</c:v>
                </c:pt>
                <c:pt idx="200">
                  <c:v>5.6501999999999997E-2</c:v>
                </c:pt>
                <c:pt idx="201">
                  <c:v>5.7458999999999996E-2</c:v>
                </c:pt>
                <c:pt idx="202">
                  <c:v>5.7251999999999997E-2</c:v>
                </c:pt>
                <c:pt idx="203">
                  <c:v>5.7404000000000004E-2</c:v>
                </c:pt>
                <c:pt idx="204">
                  <c:v>5.7495999999999998E-2</c:v>
                </c:pt>
                <c:pt idx="205">
                  <c:v>5.7266999999999998E-2</c:v>
                </c:pt>
                <c:pt idx="206">
                  <c:v>5.7144E-2</c:v>
                </c:pt>
                <c:pt idx="207">
                  <c:v>5.6727999999999994E-2</c:v>
                </c:pt>
                <c:pt idx="208">
                  <c:v>5.6322999999999998E-2</c:v>
                </c:pt>
                <c:pt idx="209">
                  <c:v>5.6486000000000001E-2</c:v>
                </c:pt>
                <c:pt idx="210">
                  <c:v>5.6506000000000001E-2</c:v>
                </c:pt>
                <c:pt idx="211">
                  <c:v>5.6670999999999999E-2</c:v>
                </c:pt>
                <c:pt idx="212">
                  <c:v>5.6708000000000001E-2</c:v>
                </c:pt>
                <c:pt idx="213">
                  <c:v>5.6669999999999998E-2</c:v>
                </c:pt>
                <c:pt idx="214">
                  <c:v>5.5938999999999996E-2</c:v>
                </c:pt>
                <c:pt idx="215">
                  <c:v>5.6003999999999998E-2</c:v>
                </c:pt>
                <c:pt idx="216">
                  <c:v>5.5721E-2</c:v>
                </c:pt>
                <c:pt idx="217">
                  <c:v>5.5614999999999998E-2</c:v>
                </c:pt>
                <c:pt idx="218">
                  <c:v>5.5323000000000004E-2</c:v>
                </c:pt>
                <c:pt idx="219">
                  <c:v>5.5296999999999999E-2</c:v>
                </c:pt>
                <c:pt idx="220">
                  <c:v>5.5202999999999995E-2</c:v>
                </c:pt>
                <c:pt idx="221">
                  <c:v>5.5395E-2</c:v>
                </c:pt>
                <c:pt idx="222">
                  <c:v>5.5492E-2</c:v>
                </c:pt>
                <c:pt idx="223">
                  <c:v>5.561E-2</c:v>
                </c:pt>
                <c:pt idx="224">
                  <c:v>5.5815000000000003E-2</c:v>
                </c:pt>
                <c:pt idx="225">
                  <c:v>5.5650000000000005E-2</c:v>
                </c:pt>
                <c:pt idx="226">
                  <c:v>5.5659E-2</c:v>
                </c:pt>
                <c:pt idx="227">
                  <c:v>5.5500999999999995E-2</c:v>
                </c:pt>
                <c:pt idx="228">
                  <c:v>5.5064000000000002E-2</c:v>
                </c:pt>
                <c:pt idx="229">
                  <c:v>5.5335000000000002E-2</c:v>
                </c:pt>
                <c:pt idx="230">
                  <c:v>5.5365000000000004E-2</c:v>
                </c:pt>
                <c:pt idx="231">
                  <c:v>5.5677000000000004E-2</c:v>
                </c:pt>
                <c:pt idx="232">
                  <c:v>5.5507000000000001E-2</c:v>
                </c:pt>
                <c:pt idx="233">
                  <c:v>5.5016999999999996E-2</c:v>
                </c:pt>
                <c:pt idx="234">
                  <c:v>5.5096999999999993E-2</c:v>
                </c:pt>
                <c:pt idx="235">
                  <c:v>5.4858999999999998E-2</c:v>
                </c:pt>
                <c:pt idx="236">
                  <c:v>5.4733000000000004E-2</c:v>
                </c:pt>
                <c:pt idx="237">
                  <c:v>5.4771E-2</c:v>
                </c:pt>
                <c:pt idx="238">
                  <c:v>5.5002000000000002E-2</c:v>
                </c:pt>
                <c:pt idx="239">
                  <c:v>5.5300000000000002E-2</c:v>
                </c:pt>
                <c:pt idx="240">
                  <c:v>5.5500000000000001E-2</c:v>
                </c:pt>
                <c:pt idx="241">
                  <c:v>5.5529999999999996E-2</c:v>
                </c:pt>
                <c:pt idx="242">
                  <c:v>5.5367E-2</c:v>
                </c:pt>
                <c:pt idx="243">
                  <c:v>5.5099000000000002E-2</c:v>
                </c:pt>
                <c:pt idx="244">
                  <c:v>5.5518999999999999E-2</c:v>
                </c:pt>
                <c:pt idx="245">
                  <c:v>5.5728E-2</c:v>
                </c:pt>
                <c:pt idx="246">
                  <c:v>5.5896000000000001E-2</c:v>
                </c:pt>
                <c:pt idx="247">
                  <c:v>5.5628000000000004E-2</c:v>
                </c:pt>
                <c:pt idx="248">
                  <c:v>5.5589000000000006E-2</c:v>
                </c:pt>
                <c:pt idx="249">
                  <c:v>5.5229999999999994E-2</c:v>
                </c:pt>
                <c:pt idx="250">
                  <c:v>5.5229999999999994E-2</c:v>
                </c:pt>
                <c:pt idx="251">
                  <c:v>5.4844999999999998E-2</c:v>
                </c:pt>
                <c:pt idx="252">
                  <c:v>5.4806000000000001E-2</c:v>
                </c:pt>
                <c:pt idx="253">
                  <c:v>5.5254000000000004E-2</c:v>
                </c:pt>
                <c:pt idx="254">
                  <c:v>5.5500000000000001E-2</c:v>
                </c:pt>
                <c:pt idx="255">
                  <c:v>5.5399000000000004E-2</c:v>
                </c:pt>
                <c:pt idx="256">
                  <c:v>5.5614999999999998E-2</c:v>
                </c:pt>
                <c:pt idx="257">
                  <c:v>5.5421999999999999E-2</c:v>
                </c:pt>
                <c:pt idx="258">
                  <c:v>5.5486000000000008E-2</c:v>
                </c:pt>
                <c:pt idx="259">
                  <c:v>5.5724999999999997E-2</c:v>
                </c:pt>
                <c:pt idx="260">
                  <c:v>5.5603999999999994E-2</c:v>
                </c:pt>
                <c:pt idx="261">
                  <c:v>5.5441999999999998E-2</c:v>
                </c:pt>
                <c:pt idx="262">
                  <c:v>5.5583999999999995E-2</c:v>
                </c:pt>
                <c:pt idx="263">
                  <c:v>5.5359999999999993E-2</c:v>
                </c:pt>
                <c:pt idx="264">
                  <c:v>5.5323000000000004E-2</c:v>
                </c:pt>
                <c:pt idx="265">
                  <c:v>5.4683999999999996E-2</c:v>
                </c:pt>
                <c:pt idx="266">
                  <c:v>5.4977999999999999E-2</c:v>
                </c:pt>
                <c:pt idx="267">
                  <c:v>5.4995000000000002E-2</c:v>
                </c:pt>
                <c:pt idx="268">
                  <c:v>5.4995000000000002E-2</c:v>
                </c:pt>
                <c:pt idx="269">
                  <c:v>5.4710999999999996E-2</c:v>
                </c:pt>
                <c:pt idx="270">
                  <c:v>5.4600000000000003E-2</c:v>
                </c:pt>
                <c:pt idx="271">
                  <c:v>5.4585999999999996E-2</c:v>
                </c:pt>
                <c:pt idx="272">
                  <c:v>5.5092999999999996E-2</c:v>
                </c:pt>
                <c:pt idx="273">
                  <c:v>5.5490999999999999E-2</c:v>
                </c:pt>
                <c:pt idx="274">
                  <c:v>5.6035000000000001E-2</c:v>
                </c:pt>
                <c:pt idx="275">
                  <c:v>5.6181999999999996E-2</c:v>
                </c:pt>
                <c:pt idx="276">
                  <c:v>5.6393000000000006E-2</c:v>
                </c:pt>
                <c:pt idx="277">
                  <c:v>5.6002000000000003E-2</c:v>
                </c:pt>
                <c:pt idx="278">
                  <c:v>5.5544999999999997E-2</c:v>
                </c:pt>
                <c:pt idx="279">
                  <c:v>5.4966999999999995E-2</c:v>
                </c:pt>
                <c:pt idx="280">
                  <c:v>5.4617000000000006E-2</c:v>
                </c:pt>
                <c:pt idx="281">
                  <c:v>5.4489000000000003E-2</c:v>
                </c:pt>
                <c:pt idx="282">
                  <c:v>5.4027000000000006E-2</c:v>
                </c:pt>
                <c:pt idx="283">
                  <c:v>5.3911000000000001E-2</c:v>
                </c:pt>
                <c:pt idx="284">
                  <c:v>5.3695000000000007E-2</c:v>
                </c:pt>
                <c:pt idx="285">
                  <c:v>5.3308999999999995E-2</c:v>
                </c:pt>
                <c:pt idx="286">
                  <c:v>5.3301000000000001E-2</c:v>
                </c:pt>
                <c:pt idx="287">
                  <c:v>5.3310000000000003E-2</c:v>
                </c:pt>
                <c:pt idx="288">
                  <c:v>5.3692000000000004E-2</c:v>
                </c:pt>
                <c:pt idx="289">
                  <c:v>5.3897E-2</c:v>
                </c:pt>
                <c:pt idx="290">
                  <c:v>5.3665999999999998E-2</c:v>
                </c:pt>
                <c:pt idx="291">
                  <c:v>5.3693999999999999E-2</c:v>
                </c:pt>
                <c:pt idx="292">
                  <c:v>5.3800000000000001E-2</c:v>
                </c:pt>
                <c:pt idx="293">
                  <c:v>5.3608000000000003E-2</c:v>
                </c:pt>
                <c:pt idx="294">
                  <c:v>5.3502000000000001E-2</c:v>
                </c:pt>
                <c:pt idx="295">
                  <c:v>5.3404999999999994E-2</c:v>
                </c:pt>
                <c:pt idx="296">
                  <c:v>5.3303999999999997E-2</c:v>
                </c:pt>
                <c:pt idx="297">
                  <c:v>5.2666999999999999E-2</c:v>
                </c:pt>
                <c:pt idx="298">
                  <c:v>5.2226999999999996E-2</c:v>
                </c:pt>
                <c:pt idx="299">
                  <c:v>5.2320000000000005E-2</c:v>
                </c:pt>
                <c:pt idx="300">
                  <c:v>5.2403999999999999E-2</c:v>
                </c:pt>
                <c:pt idx="301">
                  <c:v>5.2868000000000005E-2</c:v>
                </c:pt>
                <c:pt idx="302">
                  <c:v>5.2256999999999998E-2</c:v>
                </c:pt>
                <c:pt idx="303">
                  <c:v>5.2400000000000002E-2</c:v>
                </c:pt>
                <c:pt idx="304">
                  <c:v>5.28E-2</c:v>
                </c:pt>
                <c:pt idx="305">
                  <c:v>5.2781000000000002E-2</c:v>
                </c:pt>
                <c:pt idx="306">
                  <c:v>5.2502000000000007E-2</c:v>
                </c:pt>
                <c:pt idx="307">
                  <c:v>5.2500999999999999E-2</c:v>
                </c:pt>
                <c:pt idx="308">
                  <c:v>5.2403999999999999E-2</c:v>
                </c:pt>
                <c:pt idx="309">
                  <c:v>5.2413000000000001E-2</c:v>
                </c:pt>
                <c:pt idx="310">
                  <c:v>5.2178000000000002E-2</c:v>
                </c:pt>
                <c:pt idx="311">
                  <c:v>5.2002E-2</c:v>
                </c:pt>
                <c:pt idx="312">
                  <c:v>5.2169999999999994E-2</c:v>
                </c:pt>
                <c:pt idx="313">
                  <c:v>5.2199999999999996E-2</c:v>
                </c:pt>
                <c:pt idx="314">
                  <c:v>5.2141E-2</c:v>
                </c:pt>
                <c:pt idx="315">
                  <c:v>5.2506999999999998E-2</c:v>
                </c:pt>
                <c:pt idx="316">
                  <c:v>5.2499000000000004E-2</c:v>
                </c:pt>
                <c:pt idx="317">
                  <c:v>5.2302000000000001E-2</c:v>
                </c:pt>
                <c:pt idx="318">
                  <c:v>5.1867999999999997E-2</c:v>
                </c:pt>
                <c:pt idx="319">
                  <c:v>5.1055000000000003E-2</c:v>
                </c:pt>
                <c:pt idx="320">
                  <c:v>5.0896999999999998E-2</c:v>
                </c:pt>
                <c:pt idx="321">
                  <c:v>5.0404999999999998E-2</c:v>
                </c:pt>
                <c:pt idx="322">
                  <c:v>5.0096999999999996E-2</c:v>
                </c:pt>
                <c:pt idx="323">
                  <c:v>4.9894000000000001E-2</c:v>
                </c:pt>
                <c:pt idx="324">
                  <c:v>4.9560000000000007E-2</c:v>
                </c:pt>
                <c:pt idx="325">
                  <c:v>4.9401E-2</c:v>
                </c:pt>
                <c:pt idx="326">
                  <c:v>4.861E-2</c:v>
                </c:pt>
                <c:pt idx="327">
                  <c:v>4.8398000000000004E-2</c:v>
                </c:pt>
                <c:pt idx="328">
                  <c:v>4.8312999999999995E-2</c:v>
                </c:pt>
                <c:pt idx="329">
                  <c:v>4.7449999999999999E-2</c:v>
                </c:pt>
                <c:pt idx="330">
                  <c:v>4.6994999999999995E-2</c:v>
                </c:pt>
                <c:pt idx="331">
                  <c:v>4.7070000000000001E-2</c:v>
                </c:pt>
                <c:pt idx="332">
                  <c:v>4.6898999999999996E-2</c:v>
                </c:pt>
                <c:pt idx="333">
                  <c:v>4.7106000000000002E-2</c:v>
                </c:pt>
                <c:pt idx="334">
                  <c:v>4.6010999999999996E-2</c:v>
                </c:pt>
                <c:pt idx="335">
                  <c:v>4.5894000000000004E-2</c:v>
                </c:pt>
                <c:pt idx="336">
                  <c:v>4.3446999999999993E-2</c:v>
                </c:pt>
                <c:pt idx="337">
                  <c:v>4.1051000000000004E-2</c:v>
                </c:pt>
                <c:pt idx="338">
                  <c:v>4.3407000000000001E-2</c:v>
                </c:pt>
                <c:pt idx="339">
                  <c:v>4.5259999999999995E-2</c:v>
                </c:pt>
                <c:pt idx="340">
                  <c:v>4.3022999999999999E-2</c:v>
                </c:pt>
                <c:pt idx="341">
                  <c:v>4.3368000000000004E-2</c:v>
                </c:pt>
                <c:pt idx="342">
                  <c:v>4.3440000000000006E-2</c:v>
                </c:pt>
                <c:pt idx="343">
                  <c:v>4.3356000000000006E-2</c:v>
                </c:pt>
                <c:pt idx="344">
                  <c:v>4.301E-2</c:v>
                </c:pt>
                <c:pt idx="345">
                  <c:v>4.2209999999999998E-2</c:v>
                </c:pt>
                <c:pt idx="346">
                  <c:v>4.1707999999999995E-2</c:v>
                </c:pt>
                <c:pt idx="347">
                  <c:v>4.2290000000000001E-2</c:v>
                </c:pt>
                <c:pt idx="348">
                  <c:v>4.5164999999999997E-2</c:v>
                </c:pt>
                <c:pt idx="349">
                  <c:v>4.4435000000000002E-2</c:v>
                </c:pt>
                <c:pt idx="350">
                  <c:v>4.5525000000000003E-2</c:v>
                </c:pt>
                <c:pt idx="351">
                  <c:v>4.4699999999999997E-2</c:v>
                </c:pt>
                <c:pt idx="352">
                  <c:v>4.4263999999999998E-2</c:v>
                </c:pt>
                <c:pt idx="353">
                  <c:v>4.4000999999999998E-2</c:v>
                </c:pt>
                <c:pt idx="354">
                  <c:v>4.4337999999999995E-2</c:v>
                </c:pt>
                <c:pt idx="355">
                  <c:v>4.5205999999999996E-2</c:v>
                </c:pt>
                <c:pt idx="356">
                  <c:v>4.6315999999999996E-2</c:v>
                </c:pt>
                <c:pt idx="357">
                  <c:v>4.9217000000000004E-2</c:v>
                </c:pt>
                <c:pt idx="358">
                  <c:v>4.8705999999999999E-2</c:v>
                </c:pt>
                <c:pt idx="359">
                  <c:v>4.8022000000000002E-2</c:v>
                </c:pt>
                <c:pt idx="360">
                  <c:v>4.6984000000000005E-2</c:v>
                </c:pt>
                <c:pt idx="361">
                  <c:v>4.8346E-2</c:v>
                </c:pt>
                <c:pt idx="362">
                  <c:v>4.8197000000000004E-2</c:v>
                </c:pt>
                <c:pt idx="363">
                  <c:v>4.7956000000000006E-2</c:v>
                </c:pt>
                <c:pt idx="364">
                  <c:v>4.7904999999999996E-2</c:v>
                </c:pt>
                <c:pt idx="365">
                  <c:v>4.9214000000000001E-2</c:v>
                </c:pt>
                <c:pt idx="366">
                  <c:v>4.9085999999999998E-2</c:v>
                </c:pt>
                <c:pt idx="367">
                  <c:v>4.8762999999999994E-2</c:v>
                </c:pt>
                <c:pt idx="368">
                  <c:v>4.8497000000000005E-2</c:v>
                </c:pt>
                <c:pt idx="369">
                  <c:v>4.7691999999999998E-2</c:v>
                </c:pt>
                <c:pt idx="370">
                  <c:v>4.7591000000000001E-2</c:v>
                </c:pt>
                <c:pt idx="371">
                  <c:v>4.6622999999999998E-2</c:v>
                </c:pt>
                <c:pt idx="372">
                  <c:v>4.6627000000000002E-2</c:v>
                </c:pt>
                <c:pt idx="373">
                  <c:v>4.6897000000000001E-2</c:v>
                </c:pt>
                <c:pt idx="374">
                  <c:v>4.7365999999999998E-2</c:v>
                </c:pt>
                <c:pt idx="375">
                  <c:v>4.7194E-2</c:v>
                </c:pt>
                <c:pt idx="376">
                  <c:v>4.6890999999999995E-2</c:v>
                </c:pt>
                <c:pt idx="377">
                  <c:v>4.6868E-2</c:v>
                </c:pt>
                <c:pt idx="378">
                  <c:v>4.7355000000000001E-2</c:v>
                </c:pt>
                <c:pt idx="379">
                  <c:v>4.7865999999999999E-2</c:v>
                </c:pt>
                <c:pt idx="380">
                  <c:v>4.7466999999999995E-2</c:v>
                </c:pt>
                <c:pt idx="381">
                  <c:v>4.7466999999999995E-2</c:v>
                </c:pt>
                <c:pt idx="382">
                  <c:v>4.7195999999999995E-2</c:v>
                </c:pt>
                <c:pt idx="383">
                  <c:v>4.6458000000000006E-2</c:v>
                </c:pt>
                <c:pt idx="384">
                  <c:v>4.6699000000000004E-2</c:v>
                </c:pt>
                <c:pt idx="385">
                  <c:v>4.6281999999999997E-2</c:v>
                </c:pt>
                <c:pt idx="386">
                  <c:v>4.5808999999999996E-2</c:v>
                </c:pt>
                <c:pt idx="387">
                  <c:v>4.5747999999999997E-2</c:v>
                </c:pt>
                <c:pt idx="388">
                  <c:v>4.5427000000000002E-2</c:v>
                </c:pt>
                <c:pt idx="389">
                  <c:v>4.5012999999999997E-2</c:v>
                </c:pt>
                <c:pt idx="390">
                  <c:v>4.4027999999999998E-2</c:v>
                </c:pt>
                <c:pt idx="391">
                  <c:v>4.3791999999999998E-2</c:v>
                </c:pt>
                <c:pt idx="392">
                  <c:v>4.4398999999999994E-2</c:v>
                </c:pt>
                <c:pt idx="393">
                  <c:v>4.4104999999999998E-2</c:v>
                </c:pt>
                <c:pt idx="394">
                  <c:v>4.4188999999999999E-2</c:v>
                </c:pt>
                <c:pt idx="395">
                  <c:v>4.5061999999999998E-2</c:v>
                </c:pt>
                <c:pt idx="396">
                  <c:v>4.5076999999999999E-2</c:v>
                </c:pt>
                <c:pt idx="397">
                  <c:v>4.4822000000000001E-2</c:v>
                </c:pt>
                <c:pt idx="398">
                  <c:v>4.4531999999999995E-2</c:v>
                </c:pt>
                <c:pt idx="399">
                  <c:v>4.4482000000000001E-2</c:v>
                </c:pt>
                <c:pt idx="400">
                  <c:v>4.4599E-2</c:v>
                </c:pt>
                <c:pt idx="401">
                  <c:v>4.4499000000000004E-2</c:v>
                </c:pt>
                <c:pt idx="402">
                  <c:v>4.4073000000000001E-2</c:v>
                </c:pt>
                <c:pt idx="403">
                  <c:v>4.4004000000000001E-2</c:v>
                </c:pt>
                <c:pt idx="404">
                  <c:v>4.4341999999999999E-2</c:v>
                </c:pt>
                <c:pt idx="405">
                  <c:v>4.4984000000000003E-2</c:v>
                </c:pt>
                <c:pt idx="406">
                  <c:v>4.4900999999999996E-2</c:v>
                </c:pt>
                <c:pt idx="407">
                  <c:v>4.4965999999999999E-2</c:v>
                </c:pt>
                <c:pt idx="408">
                  <c:v>4.4404000000000006E-2</c:v>
                </c:pt>
                <c:pt idx="409">
                  <c:v>4.4798999999999999E-2</c:v>
                </c:pt>
                <c:pt idx="410">
                  <c:v>4.4593999999999995E-2</c:v>
                </c:pt>
                <c:pt idx="411">
                  <c:v>4.4978999999999998E-2</c:v>
                </c:pt>
                <c:pt idx="412">
                  <c:v>4.4511000000000002E-2</c:v>
                </c:pt>
                <c:pt idx="413">
                  <c:v>4.4709000000000006E-2</c:v>
                </c:pt>
                <c:pt idx="414">
                  <c:v>4.4698000000000002E-2</c:v>
                </c:pt>
                <c:pt idx="415">
                  <c:v>4.4503000000000001E-2</c:v>
                </c:pt>
                <c:pt idx="416">
                  <c:v>4.4202999999999999E-2</c:v>
                </c:pt>
                <c:pt idx="417">
                  <c:v>4.3996000000000007E-2</c:v>
                </c:pt>
                <c:pt idx="418">
                  <c:v>4.3998999999999996E-2</c:v>
                </c:pt>
                <c:pt idx="419">
                  <c:v>4.3697E-2</c:v>
                </c:pt>
                <c:pt idx="420">
                  <c:v>4.3505000000000002E-2</c:v>
                </c:pt>
                <c:pt idx="421">
                  <c:v>4.3442999999999996E-2</c:v>
                </c:pt>
                <c:pt idx="422">
                  <c:v>4.3501000000000005E-2</c:v>
                </c:pt>
                <c:pt idx="423">
                  <c:v>4.369E-2</c:v>
                </c:pt>
                <c:pt idx="424">
                  <c:v>4.3894999999999997E-2</c:v>
                </c:pt>
                <c:pt idx="425">
                  <c:v>4.41E-2</c:v>
                </c:pt>
                <c:pt idx="426">
                  <c:v>4.4225E-2</c:v>
                </c:pt>
                <c:pt idx="427">
                  <c:v>4.4005999999999997E-2</c:v>
                </c:pt>
                <c:pt idx="428">
                  <c:v>4.4001999999999999E-2</c:v>
                </c:pt>
                <c:pt idx="429">
                  <c:v>4.4080000000000001E-2</c:v>
                </c:pt>
                <c:pt idx="430">
                  <c:v>4.3997000000000001E-2</c:v>
                </c:pt>
                <c:pt idx="431">
                  <c:v>4.4191000000000001E-2</c:v>
                </c:pt>
                <c:pt idx="432">
                  <c:v>4.4496000000000001E-2</c:v>
                </c:pt>
                <c:pt idx="433">
                  <c:v>4.4320000000000005E-2</c:v>
                </c:pt>
                <c:pt idx="434">
                  <c:v>4.4400000000000002E-2</c:v>
                </c:pt>
                <c:pt idx="435">
                  <c:v>4.4416999999999998E-2</c:v>
                </c:pt>
                <c:pt idx="436">
                  <c:v>4.4317000000000002E-2</c:v>
                </c:pt>
                <c:pt idx="437">
                  <c:v>4.4303999999999996E-2</c:v>
                </c:pt>
                <c:pt idx="438">
                  <c:v>4.4012999999999997E-2</c:v>
                </c:pt>
                <c:pt idx="439">
                  <c:v>4.3417999999999998E-2</c:v>
                </c:pt>
                <c:pt idx="440">
                  <c:v>4.3189000000000005E-2</c:v>
                </c:pt>
                <c:pt idx="441">
                  <c:v>4.2903999999999998E-2</c:v>
                </c:pt>
                <c:pt idx="442">
                  <c:v>4.2900999999999995E-2</c:v>
                </c:pt>
                <c:pt idx="443">
                  <c:v>4.2817000000000001E-2</c:v>
                </c:pt>
                <c:pt idx="444">
                  <c:v>4.1512E-2</c:v>
                </c:pt>
                <c:pt idx="445">
                  <c:v>4.2070999999999997E-2</c:v>
                </c:pt>
                <c:pt idx="446">
                  <c:v>4.2008999999999998E-2</c:v>
                </c:pt>
                <c:pt idx="447">
                  <c:v>4.2015000000000004E-2</c:v>
                </c:pt>
                <c:pt idx="448">
                  <c:v>4.0879000000000006E-2</c:v>
                </c:pt>
                <c:pt idx="449">
                  <c:v>4.0871000000000005E-2</c:v>
                </c:pt>
                <c:pt idx="450">
                  <c:v>4.0431000000000002E-2</c:v>
                </c:pt>
                <c:pt idx="451">
                  <c:v>4.0957E-2</c:v>
                </c:pt>
                <c:pt idx="452">
                  <c:v>4.0742E-2</c:v>
                </c:pt>
                <c:pt idx="453">
                  <c:v>4.0379999999999999E-2</c:v>
                </c:pt>
                <c:pt idx="454">
                  <c:v>3.9773999999999997E-2</c:v>
                </c:pt>
                <c:pt idx="455">
                  <c:v>3.9498000000000005E-2</c:v>
                </c:pt>
                <c:pt idx="456">
                  <c:v>3.9595999999999999E-2</c:v>
                </c:pt>
                <c:pt idx="457">
                  <c:v>3.9907999999999999E-2</c:v>
                </c:pt>
                <c:pt idx="458">
                  <c:v>3.9898999999999997E-2</c:v>
                </c:pt>
                <c:pt idx="459">
                  <c:v>3.9992E-2</c:v>
                </c:pt>
                <c:pt idx="460">
                  <c:v>3.9949999999999999E-2</c:v>
                </c:pt>
                <c:pt idx="461">
                  <c:v>3.9851999999999999E-2</c:v>
                </c:pt>
                <c:pt idx="462">
                  <c:v>3.9949999999999999E-2</c:v>
                </c:pt>
                <c:pt idx="463">
                  <c:v>0.04</c:v>
                </c:pt>
                <c:pt idx="464">
                  <c:v>4.0194000000000001E-2</c:v>
                </c:pt>
                <c:pt idx="465">
                  <c:v>4.0153000000000001E-2</c:v>
                </c:pt>
                <c:pt idx="466">
                  <c:v>4.0290999999999993E-2</c:v>
                </c:pt>
                <c:pt idx="467">
                  <c:v>4.0500999999999995E-2</c:v>
                </c:pt>
                <c:pt idx="468">
                  <c:v>4.0804E-2</c:v>
                </c:pt>
                <c:pt idx="469">
                  <c:v>4.1260999999999999E-2</c:v>
                </c:pt>
                <c:pt idx="470">
                  <c:v>4.1927000000000006E-2</c:v>
                </c:pt>
                <c:pt idx="471">
                  <c:v>4.1420000000000005E-2</c:v>
                </c:pt>
                <c:pt idx="472">
                  <c:v>4.1100000000000005E-2</c:v>
                </c:pt>
                <c:pt idx="473">
                  <c:v>4.1100000000000005E-2</c:v>
                </c:pt>
                <c:pt idx="474">
                  <c:v>4.1208000000000002E-2</c:v>
                </c:pt>
                <c:pt idx="475">
                  <c:v>4.1203000000000004E-2</c:v>
                </c:pt>
                <c:pt idx="476">
                  <c:v>4.0910000000000002E-2</c:v>
                </c:pt>
                <c:pt idx="477">
                  <c:v>4.0606000000000003E-2</c:v>
                </c:pt>
                <c:pt idx="478">
                  <c:v>4.0265000000000002E-2</c:v>
                </c:pt>
                <c:pt idx="479">
                  <c:v>4.0362000000000002E-2</c:v>
                </c:pt>
                <c:pt idx="480">
                  <c:v>4.0399999999999998E-2</c:v>
                </c:pt>
                <c:pt idx="481">
                  <c:v>4.0190000000000003E-2</c:v>
                </c:pt>
                <c:pt idx="482">
                  <c:v>4.0099000000000003E-2</c:v>
                </c:pt>
                <c:pt idx="483">
                  <c:v>3.9523000000000003E-2</c:v>
                </c:pt>
                <c:pt idx="484">
                  <c:v>3.9613000000000002E-2</c:v>
                </c:pt>
                <c:pt idx="485">
                  <c:v>3.8841000000000001E-2</c:v>
                </c:pt>
                <c:pt idx="486">
                  <c:v>3.9095999999999999E-2</c:v>
                </c:pt>
                <c:pt idx="487">
                  <c:v>3.9529999999999996E-2</c:v>
                </c:pt>
                <c:pt idx="488">
                  <c:v>3.9893999999999999E-2</c:v>
                </c:pt>
                <c:pt idx="489">
                  <c:v>3.9599999999999996E-2</c:v>
                </c:pt>
                <c:pt idx="490">
                  <c:v>3.9398000000000002E-2</c:v>
                </c:pt>
                <c:pt idx="491">
                  <c:v>3.9449999999999999E-2</c:v>
                </c:pt>
                <c:pt idx="492">
                  <c:v>3.9418000000000002E-2</c:v>
                </c:pt>
                <c:pt idx="493">
                  <c:v>3.9598000000000001E-2</c:v>
                </c:pt>
                <c:pt idx="494">
                  <c:v>3.9502999999999996E-2</c:v>
                </c:pt>
                <c:pt idx="495">
                  <c:v>3.9904000000000002E-2</c:v>
                </c:pt>
                <c:pt idx="496">
                  <c:v>4.0054999999999993E-2</c:v>
                </c:pt>
                <c:pt idx="497">
                  <c:v>4.0054999999999993E-2</c:v>
                </c:pt>
                <c:pt idx="498">
                  <c:v>3.9704000000000003E-2</c:v>
                </c:pt>
                <c:pt idx="499">
                  <c:v>3.9694E-2</c:v>
                </c:pt>
                <c:pt idx="500">
                  <c:v>3.9435999999999999E-2</c:v>
                </c:pt>
                <c:pt idx="501">
                  <c:v>3.9435999999999999E-2</c:v>
                </c:pt>
                <c:pt idx="502">
                  <c:v>3.9079000000000003E-2</c:v>
                </c:pt>
                <c:pt idx="503">
                  <c:v>3.8514E-2</c:v>
                </c:pt>
                <c:pt idx="504">
                  <c:v>3.8217000000000001E-2</c:v>
                </c:pt>
                <c:pt idx="505">
                  <c:v>3.8267999999999996E-2</c:v>
                </c:pt>
                <c:pt idx="506">
                  <c:v>3.8572000000000002E-2</c:v>
                </c:pt>
                <c:pt idx="507">
                  <c:v>3.8309999999999997E-2</c:v>
                </c:pt>
                <c:pt idx="508">
                  <c:v>3.8138999999999999E-2</c:v>
                </c:pt>
                <c:pt idx="509">
                  <c:v>3.7921999999999997E-2</c:v>
                </c:pt>
                <c:pt idx="510">
                  <c:v>3.7885000000000002E-2</c:v>
                </c:pt>
                <c:pt idx="511">
                  <c:v>3.7877999999999995E-2</c:v>
                </c:pt>
                <c:pt idx="512">
                  <c:v>3.7732999999999996E-2</c:v>
                </c:pt>
                <c:pt idx="513">
                  <c:v>3.8010000000000002E-2</c:v>
                </c:pt>
                <c:pt idx="514">
                  <c:v>3.8324999999999998E-2</c:v>
                </c:pt>
                <c:pt idx="515">
                  <c:v>3.7707000000000004E-2</c:v>
                </c:pt>
                <c:pt idx="516">
                  <c:v>3.7734999999999998E-2</c:v>
                </c:pt>
                <c:pt idx="517">
                  <c:v>3.7484999999999997E-2</c:v>
                </c:pt>
                <c:pt idx="518">
                  <c:v>3.8023000000000001E-2</c:v>
                </c:pt>
                <c:pt idx="519">
                  <c:v>3.8023000000000001E-2</c:v>
                </c:pt>
                <c:pt idx="520">
                  <c:v>3.8443999999999999E-2</c:v>
                </c:pt>
                <c:pt idx="521">
                  <c:v>3.8519999999999999E-2</c:v>
                </c:pt>
                <c:pt idx="522">
                  <c:v>3.8927999999999997E-2</c:v>
                </c:pt>
                <c:pt idx="523">
                  <c:v>3.9301000000000003E-2</c:v>
                </c:pt>
                <c:pt idx="524">
                  <c:v>3.9400999999999999E-2</c:v>
                </c:pt>
                <c:pt idx="525">
                  <c:v>3.9800000000000002E-2</c:v>
                </c:pt>
                <c:pt idx="526">
                  <c:v>4.0387000000000006E-2</c:v>
                </c:pt>
                <c:pt idx="527">
                  <c:v>4.0866E-2</c:v>
                </c:pt>
                <c:pt idx="528">
                  <c:v>4.1599999999999998E-2</c:v>
                </c:pt>
                <c:pt idx="529">
                  <c:v>4.1907E-2</c:v>
                </c:pt>
                <c:pt idx="530">
                  <c:v>4.1891999999999999E-2</c:v>
                </c:pt>
                <c:pt idx="531">
                  <c:v>4.1840999999999996E-2</c:v>
                </c:pt>
                <c:pt idx="532">
                  <c:v>4.1304999999999994E-2</c:v>
                </c:pt>
                <c:pt idx="533">
                  <c:v>4.1449999999999994E-2</c:v>
                </c:pt>
                <c:pt idx="534">
                  <c:v>4.1349999999999998E-2</c:v>
                </c:pt>
                <c:pt idx="535">
                  <c:v>4.1250000000000002E-2</c:v>
                </c:pt>
                <c:pt idx="536">
                  <c:v>4.1090000000000002E-2</c:v>
                </c:pt>
                <c:pt idx="537">
                  <c:v>4.1271000000000002E-2</c:v>
                </c:pt>
                <c:pt idx="538">
                  <c:v>4.0846E-2</c:v>
                </c:pt>
                <c:pt idx="539">
                  <c:v>4.0556000000000002E-2</c:v>
                </c:pt>
                <c:pt idx="540">
                  <c:v>4.0500000000000001E-2</c:v>
                </c:pt>
                <c:pt idx="541">
                  <c:v>4.0500000000000001E-2</c:v>
                </c:pt>
                <c:pt idx="542">
                  <c:v>4.0224000000000003E-2</c:v>
                </c:pt>
                <c:pt idx="543">
                  <c:v>4.0171999999999999E-2</c:v>
                </c:pt>
                <c:pt idx="544">
                  <c:v>3.9710999999999996E-2</c:v>
                </c:pt>
                <c:pt idx="545">
                  <c:v>3.9694E-2</c:v>
                </c:pt>
                <c:pt idx="546">
                  <c:v>3.9906999999999998E-2</c:v>
                </c:pt>
                <c:pt idx="547">
                  <c:v>4.0388E-2</c:v>
                </c:pt>
                <c:pt idx="548">
                  <c:v>4.0666000000000001E-2</c:v>
                </c:pt>
                <c:pt idx="549">
                  <c:v>4.1341000000000003E-2</c:v>
                </c:pt>
                <c:pt idx="550">
                  <c:v>4.2058999999999999E-2</c:v>
                </c:pt>
                <c:pt idx="551">
                  <c:v>4.1893E-2</c:v>
                </c:pt>
                <c:pt idx="552">
                  <c:v>4.1597999999999996E-2</c:v>
                </c:pt>
                <c:pt idx="553">
                  <c:v>4.1599999999999998E-2</c:v>
                </c:pt>
                <c:pt idx="554">
                  <c:v>4.1500000000000002E-2</c:v>
                </c:pt>
                <c:pt idx="555">
                  <c:v>4.2074999999999994E-2</c:v>
                </c:pt>
                <c:pt idx="556">
                  <c:v>4.3028000000000004E-2</c:v>
                </c:pt>
                <c:pt idx="557">
                  <c:v>4.3250000000000004E-2</c:v>
                </c:pt>
                <c:pt idx="558">
                  <c:v>4.3178000000000001E-2</c:v>
                </c:pt>
                <c:pt idx="559">
                  <c:v>4.3212E-2</c:v>
                </c:pt>
                <c:pt idx="560">
                  <c:v>4.3392E-2</c:v>
                </c:pt>
                <c:pt idx="561">
                  <c:v>4.4955999999999996E-2</c:v>
                </c:pt>
                <c:pt idx="562">
                  <c:v>4.6276999999999999E-2</c:v>
                </c:pt>
                <c:pt idx="563">
                  <c:v>4.5865999999999997E-2</c:v>
                </c:pt>
                <c:pt idx="564">
                  <c:v>4.6710000000000002E-2</c:v>
                </c:pt>
                <c:pt idx="565">
                  <c:v>4.6459E-2</c:v>
                </c:pt>
                <c:pt idx="566">
                  <c:v>4.4673999999999998E-2</c:v>
                </c:pt>
                <c:pt idx="567">
                  <c:v>4.5225999999999995E-2</c:v>
                </c:pt>
                <c:pt idx="568">
                  <c:v>4.4801000000000001E-2</c:v>
                </c:pt>
                <c:pt idx="569">
                  <c:v>4.4703E-2</c:v>
                </c:pt>
                <c:pt idx="570">
                  <c:v>4.4989000000000001E-2</c:v>
                </c:pt>
                <c:pt idx="571">
                  <c:v>4.5404E-2</c:v>
                </c:pt>
                <c:pt idx="572">
                  <c:v>4.5643999999999997E-2</c:v>
                </c:pt>
                <c:pt idx="573">
                  <c:v>4.5397E-2</c:v>
                </c:pt>
                <c:pt idx="574">
                  <c:v>4.5378000000000002E-2</c:v>
                </c:pt>
                <c:pt idx="575">
                  <c:v>4.4183E-2</c:v>
                </c:pt>
                <c:pt idx="576">
                  <c:v>4.3714000000000003E-2</c:v>
                </c:pt>
                <c:pt idx="577">
                  <c:v>4.3681999999999999E-2</c:v>
                </c:pt>
                <c:pt idx="578">
                  <c:v>4.3693000000000003E-2</c:v>
                </c:pt>
                <c:pt idx="579">
                  <c:v>4.4000999999999998E-2</c:v>
                </c:pt>
                <c:pt idx="580">
                  <c:v>4.4481E-2</c:v>
                </c:pt>
                <c:pt idx="581">
                  <c:v>4.4527999999999998E-2</c:v>
                </c:pt>
                <c:pt idx="582">
                  <c:v>4.4402999999999998E-2</c:v>
                </c:pt>
                <c:pt idx="583">
                  <c:v>4.4099000000000006E-2</c:v>
                </c:pt>
                <c:pt idx="584">
                  <c:v>4.3023999999999993E-2</c:v>
                </c:pt>
                <c:pt idx="585">
                  <c:v>4.3419999999999993E-2</c:v>
                </c:pt>
                <c:pt idx="586">
                  <c:v>4.3208999999999997E-2</c:v>
                </c:pt>
                <c:pt idx="587">
                  <c:v>4.3060000000000001E-2</c:v>
                </c:pt>
                <c:pt idx="588">
                  <c:v>4.3097000000000003E-2</c:v>
                </c:pt>
                <c:pt idx="589">
                  <c:v>4.3677000000000001E-2</c:v>
                </c:pt>
                <c:pt idx="590">
                  <c:v>4.4234000000000002E-2</c:v>
                </c:pt>
                <c:pt idx="591">
                  <c:v>4.4000000000000004E-2</c:v>
                </c:pt>
                <c:pt idx="592">
                  <c:v>4.4964000000000004E-2</c:v>
                </c:pt>
                <c:pt idx="593">
                  <c:v>4.4549000000000005E-2</c:v>
                </c:pt>
                <c:pt idx="594">
                  <c:v>4.4112999999999999E-2</c:v>
                </c:pt>
                <c:pt idx="595">
                  <c:v>4.4500999999999999E-2</c:v>
                </c:pt>
                <c:pt idx="596">
                  <c:v>4.4997999999999996E-2</c:v>
                </c:pt>
                <c:pt idx="597">
                  <c:v>4.4900000000000002E-2</c:v>
                </c:pt>
                <c:pt idx="598">
                  <c:v>4.5304999999999998E-2</c:v>
                </c:pt>
                <c:pt idx="599">
                  <c:v>4.5789999999999997E-2</c:v>
                </c:pt>
                <c:pt idx="600">
                  <c:v>4.6935000000000004E-2</c:v>
                </c:pt>
                <c:pt idx="601">
                  <c:v>4.8272000000000002E-2</c:v>
                </c:pt>
                <c:pt idx="602">
                  <c:v>4.9314999999999998E-2</c:v>
                </c:pt>
                <c:pt idx="603">
                  <c:v>4.8349999999999997E-2</c:v>
                </c:pt>
                <c:pt idx="604">
                  <c:v>5.0144000000000001E-2</c:v>
                </c:pt>
                <c:pt idx="605">
                  <c:v>5.0246000000000006E-2</c:v>
                </c:pt>
                <c:pt idx="606">
                  <c:v>4.922E-2</c:v>
                </c:pt>
                <c:pt idx="607">
                  <c:v>4.8637E-2</c:v>
                </c:pt>
                <c:pt idx="608">
                  <c:v>4.9299999999999997E-2</c:v>
                </c:pt>
                <c:pt idx="609">
                  <c:v>4.9850000000000005E-2</c:v>
                </c:pt>
                <c:pt idx="610">
                  <c:v>5.4206999999999998E-2</c:v>
                </c:pt>
                <c:pt idx="611">
                  <c:v>5.4800000000000001E-2</c:v>
                </c:pt>
                <c:pt idx="612">
                  <c:v>5.5692000000000005E-2</c:v>
                </c:pt>
                <c:pt idx="613">
                  <c:v>5.2804000000000004E-2</c:v>
                </c:pt>
                <c:pt idx="614">
                  <c:v>5.3198999999999996E-2</c:v>
                </c:pt>
                <c:pt idx="615">
                  <c:v>5.4226000000000003E-2</c:v>
                </c:pt>
                <c:pt idx="616">
                  <c:v>5.5800999999999996E-2</c:v>
                </c:pt>
                <c:pt idx="617">
                  <c:v>5.9172000000000002E-2</c:v>
                </c:pt>
                <c:pt idx="618">
                  <c:v>5.5865999999999999E-2</c:v>
                </c:pt>
                <c:pt idx="619">
                  <c:v>5.4816999999999998E-2</c:v>
                </c:pt>
                <c:pt idx="620">
                  <c:v>5.4000000000000006E-2</c:v>
                </c:pt>
                <c:pt idx="621">
                  <c:v>5.3399999999999996E-2</c:v>
                </c:pt>
                <c:pt idx="622">
                  <c:v>5.3301000000000001E-2</c:v>
                </c:pt>
                <c:pt idx="623">
                  <c:v>5.2523999999999994E-2</c:v>
                </c:pt>
                <c:pt idx="624">
                  <c:v>5.4356999999999996E-2</c:v>
                </c:pt>
                <c:pt idx="625">
                  <c:v>5.3949999999999998E-2</c:v>
                </c:pt>
                <c:pt idx="626">
                  <c:v>5.3689000000000001E-2</c:v>
                </c:pt>
                <c:pt idx="627">
                  <c:v>5.4092000000000001E-2</c:v>
                </c:pt>
                <c:pt idx="628">
                  <c:v>5.5711000000000004E-2</c:v>
                </c:pt>
                <c:pt idx="629">
                  <c:v>5.595E-2</c:v>
                </c:pt>
                <c:pt idx="630">
                  <c:v>5.5599999999999997E-2</c:v>
                </c:pt>
                <c:pt idx="631">
                  <c:v>5.5599999999999997E-2</c:v>
                </c:pt>
                <c:pt idx="632">
                  <c:v>5.6002999999999997E-2</c:v>
                </c:pt>
                <c:pt idx="633">
                  <c:v>5.6924000000000002E-2</c:v>
                </c:pt>
                <c:pt idx="634">
                  <c:v>5.6892999999999999E-2</c:v>
                </c:pt>
                <c:pt idx="635">
                  <c:v>5.5709000000000002E-2</c:v>
                </c:pt>
                <c:pt idx="636">
                  <c:v>5.5601000000000005E-2</c:v>
                </c:pt>
                <c:pt idx="637">
                  <c:v>5.4420000000000003E-2</c:v>
                </c:pt>
                <c:pt idx="638">
                  <c:v>5.3215000000000005E-2</c:v>
                </c:pt>
                <c:pt idx="639">
                  <c:v>5.2588999999999997E-2</c:v>
                </c:pt>
                <c:pt idx="640">
                  <c:v>5.21E-2</c:v>
                </c:pt>
                <c:pt idx="641">
                  <c:v>5.1707999999999997E-2</c:v>
                </c:pt>
                <c:pt idx="642">
                  <c:v>5.2649999999999995E-2</c:v>
                </c:pt>
                <c:pt idx="643">
                  <c:v>5.2699999999999997E-2</c:v>
                </c:pt>
                <c:pt idx="644">
                  <c:v>5.2999999999999999E-2</c:v>
                </c:pt>
                <c:pt idx="645">
                  <c:v>5.4169999999999996E-2</c:v>
                </c:pt>
                <c:pt idx="646">
                  <c:v>5.4659000000000006E-2</c:v>
                </c:pt>
                <c:pt idx="647">
                  <c:v>5.3630000000000004E-2</c:v>
                </c:pt>
                <c:pt idx="648">
                  <c:v>5.4696999999999996E-2</c:v>
                </c:pt>
                <c:pt idx="649">
                  <c:v>5.3913999999999997E-2</c:v>
                </c:pt>
                <c:pt idx="650">
                  <c:v>5.3505999999999998E-2</c:v>
                </c:pt>
                <c:pt idx="651">
                  <c:v>5.3906999999999997E-2</c:v>
                </c:pt>
                <c:pt idx="652">
                  <c:v>5.4001E-2</c:v>
                </c:pt>
                <c:pt idx="653">
                  <c:v>5.3699999999999998E-2</c:v>
                </c:pt>
                <c:pt idx="654">
                  <c:v>5.3402999999999999E-2</c:v>
                </c:pt>
                <c:pt idx="655">
                  <c:v>5.5301000000000003E-2</c:v>
                </c:pt>
                <c:pt idx="656">
                  <c:v>5.5301000000000003E-2</c:v>
                </c:pt>
                <c:pt idx="657">
                  <c:v>5.6044999999999998E-2</c:v>
                </c:pt>
                <c:pt idx="658">
                  <c:v>5.5601000000000005E-2</c:v>
                </c:pt>
                <c:pt idx="659">
                  <c:v>5.6193999999999994E-2</c:v>
                </c:pt>
                <c:pt idx="660">
                  <c:v>5.6900000000000006E-2</c:v>
                </c:pt>
                <c:pt idx="661">
                  <c:v>5.5316000000000004E-2</c:v>
                </c:pt>
                <c:pt idx="662">
                  <c:v>5.6683000000000004E-2</c:v>
                </c:pt>
                <c:pt idx="663">
                  <c:v>5.6609E-2</c:v>
                </c:pt>
                <c:pt idx="664">
                  <c:v>5.5175999999999996E-2</c:v>
                </c:pt>
                <c:pt idx="665">
                  <c:v>5.5894000000000006E-2</c:v>
                </c:pt>
                <c:pt idx="666">
                  <c:v>5.5945000000000002E-2</c:v>
                </c:pt>
                <c:pt idx="667">
                  <c:v>5.6085000000000003E-2</c:v>
                </c:pt>
                <c:pt idx="668">
                  <c:v>5.7347000000000002E-2</c:v>
                </c:pt>
                <c:pt idx="669">
                  <c:v>5.7483000000000006E-2</c:v>
                </c:pt>
                <c:pt idx="670">
                  <c:v>5.7687000000000002E-2</c:v>
                </c:pt>
                <c:pt idx="671">
                  <c:v>5.7785999999999997E-2</c:v>
                </c:pt>
                <c:pt idx="672">
                  <c:v>5.7906000000000006E-2</c:v>
                </c:pt>
                <c:pt idx="673">
                  <c:v>5.8097000000000003E-2</c:v>
                </c:pt>
                <c:pt idx="674">
                  <c:v>5.79E-2</c:v>
                </c:pt>
                <c:pt idx="675">
                  <c:v>5.7955E-2</c:v>
                </c:pt>
                <c:pt idx="676">
                  <c:v>5.7920999999999993E-2</c:v>
                </c:pt>
                <c:pt idx="677">
                  <c:v>5.7911000000000004E-2</c:v>
                </c:pt>
                <c:pt idx="678">
                  <c:v>5.8499999999999996E-2</c:v>
                </c:pt>
                <c:pt idx="679">
                  <c:v>5.8659999999999997E-2</c:v>
                </c:pt>
                <c:pt idx="680">
                  <c:v>5.8560000000000001E-2</c:v>
                </c:pt>
                <c:pt idx="681">
                  <c:v>5.8700000000000002E-2</c:v>
                </c:pt>
                <c:pt idx="682">
                  <c:v>5.6420999999999999E-2</c:v>
                </c:pt>
                <c:pt idx="683">
                  <c:v>5.6721000000000001E-2</c:v>
                </c:pt>
                <c:pt idx="684">
                  <c:v>5.6859E-2</c:v>
                </c:pt>
                <c:pt idx="685">
                  <c:v>5.7298000000000002E-2</c:v>
                </c:pt>
                <c:pt idx="686">
                  <c:v>5.7340000000000002E-2</c:v>
                </c:pt>
                <c:pt idx="687">
                  <c:v>5.7844E-2</c:v>
                </c:pt>
                <c:pt idx="688">
                  <c:v>5.8688000000000004E-2</c:v>
                </c:pt>
                <c:pt idx="689">
                  <c:v>5.9192000000000002E-2</c:v>
                </c:pt>
                <c:pt idx="690">
                  <c:v>5.91E-2</c:v>
                </c:pt>
                <c:pt idx="691">
                  <c:v>5.9299999999999999E-2</c:v>
                </c:pt>
                <c:pt idx="692">
                  <c:v>5.885E-2</c:v>
                </c:pt>
                <c:pt idx="693">
                  <c:v>5.8836000000000006E-2</c:v>
                </c:pt>
                <c:pt idx="694">
                  <c:v>5.8899999999999994E-2</c:v>
                </c:pt>
                <c:pt idx="695">
                  <c:v>5.8756000000000003E-2</c:v>
                </c:pt>
                <c:pt idx="696">
                  <c:v>5.8358E-2</c:v>
                </c:pt>
                <c:pt idx="697">
                  <c:v>5.7908000000000001E-2</c:v>
                </c:pt>
                <c:pt idx="698">
                  <c:v>5.7903999999999997E-2</c:v>
                </c:pt>
                <c:pt idx="699">
                  <c:v>5.79E-2</c:v>
                </c:pt>
                <c:pt idx="700">
                  <c:v>5.79E-2</c:v>
                </c:pt>
                <c:pt idx="701">
                  <c:v>5.79E-2</c:v>
                </c:pt>
                <c:pt idx="702">
                  <c:v>5.79E-2</c:v>
                </c:pt>
                <c:pt idx="703">
                  <c:v>5.7618000000000003E-2</c:v>
                </c:pt>
                <c:pt idx="704">
                  <c:v>5.7999999999999996E-2</c:v>
                </c:pt>
                <c:pt idx="705">
                  <c:v>5.8400999999999995E-2</c:v>
                </c:pt>
                <c:pt idx="706">
                  <c:v>5.8102000000000001E-2</c:v>
                </c:pt>
                <c:pt idx="707">
                  <c:v>5.7800000000000004E-2</c:v>
                </c:pt>
                <c:pt idx="708">
                  <c:v>5.7846000000000002E-2</c:v>
                </c:pt>
                <c:pt idx="709">
                  <c:v>5.7598000000000003E-2</c:v>
                </c:pt>
                <c:pt idx="710">
                  <c:v>5.7598999999999997E-2</c:v>
                </c:pt>
                <c:pt idx="711">
                  <c:v>5.7450000000000001E-2</c:v>
                </c:pt>
                <c:pt idx="712">
                  <c:v>5.7500000000000002E-2</c:v>
                </c:pt>
                <c:pt idx="713">
                  <c:v>5.7984999999999995E-2</c:v>
                </c:pt>
                <c:pt idx="714">
                  <c:v>5.8949999999999995E-2</c:v>
                </c:pt>
                <c:pt idx="715">
                  <c:v>5.9305999999999998E-2</c:v>
                </c:pt>
                <c:pt idx="716">
                  <c:v>6.0049999999999999E-2</c:v>
                </c:pt>
                <c:pt idx="717">
                  <c:v>6.0496999999999995E-2</c:v>
                </c:pt>
                <c:pt idx="718">
                  <c:v>6.2050000000000001E-2</c:v>
                </c:pt>
                <c:pt idx="719">
                  <c:v>6.2601000000000004E-2</c:v>
                </c:pt>
                <c:pt idx="720">
                  <c:v>6.2491000000000005E-2</c:v>
                </c:pt>
                <c:pt idx="721">
                  <c:v>6.1376999999999994E-2</c:v>
                </c:pt>
                <c:pt idx="722">
                  <c:v>6.0990000000000003E-2</c:v>
                </c:pt>
                <c:pt idx="723">
                  <c:v>6.1200000000000004E-2</c:v>
                </c:pt>
                <c:pt idx="724">
                  <c:v>6.0999999999999999E-2</c:v>
                </c:pt>
                <c:pt idx="725">
                  <c:v>6.1788999999999997E-2</c:v>
                </c:pt>
                <c:pt idx="726">
                  <c:v>6.1788999999999997E-2</c:v>
                </c:pt>
                <c:pt idx="727">
                  <c:v>6.2859999999999999E-2</c:v>
                </c:pt>
                <c:pt idx="728">
                  <c:v>6.2899999999999998E-2</c:v>
                </c:pt>
                <c:pt idx="729">
                  <c:v>6.404E-2</c:v>
                </c:pt>
                <c:pt idx="730">
                  <c:v>6.3800999999999997E-2</c:v>
                </c:pt>
                <c:pt idx="731">
                  <c:v>6.3894999999999993E-2</c:v>
                </c:pt>
                <c:pt idx="732">
                  <c:v>6.4202000000000009E-2</c:v>
                </c:pt>
                <c:pt idx="733">
                  <c:v>6.5300999999999998E-2</c:v>
                </c:pt>
                <c:pt idx="734">
                  <c:v>6.6483E-2</c:v>
                </c:pt>
                <c:pt idx="735">
                  <c:v>6.7183999999999994E-2</c:v>
                </c:pt>
                <c:pt idx="736">
                  <c:v>6.7299999999999999E-2</c:v>
                </c:pt>
                <c:pt idx="737">
                  <c:v>6.6462999999999994E-2</c:v>
                </c:pt>
                <c:pt idx="738">
                  <c:v>6.6394000000000009E-2</c:v>
                </c:pt>
                <c:pt idx="739">
                  <c:v>6.5754999999999994E-2</c:v>
                </c:pt>
                <c:pt idx="740">
                  <c:v>6.4899999999999999E-2</c:v>
                </c:pt>
                <c:pt idx="741">
                  <c:v>6.4899999999999999E-2</c:v>
                </c:pt>
                <c:pt idx="742">
                  <c:v>6.4570000000000002E-2</c:v>
                </c:pt>
                <c:pt idx="743">
                  <c:v>6.4570000000000002E-2</c:v>
                </c:pt>
                <c:pt idx="744">
                  <c:v>6.4399999999999999E-2</c:v>
                </c:pt>
                <c:pt idx="745">
                  <c:v>6.3849000000000003E-2</c:v>
                </c:pt>
                <c:pt idx="746">
                  <c:v>6.3905000000000003E-2</c:v>
                </c:pt>
                <c:pt idx="747">
                  <c:v>6.4782999999999993E-2</c:v>
                </c:pt>
                <c:pt idx="748">
                  <c:v>6.5301999999999999E-2</c:v>
                </c:pt>
                <c:pt idx="749">
                  <c:v>6.5161999999999998E-2</c:v>
                </c:pt>
                <c:pt idx="750">
                  <c:v>6.5161999999999998E-2</c:v>
                </c:pt>
                <c:pt idx="751">
                  <c:v>6.5745999999999999E-2</c:v>
                </c:pt>
                <c:pt idx="752">
                  <c:v>6.5040000000000001E-2</c:v>
                </c:pt>
                <c:pt idx="753">
                  <c:v>6.4972000000000002E-2</c:v>
                </c:pt>
                <c:pt idx="754">
                  <c:v>6.4972000000000002E-2</c:v>
                </c:pt>
                <c:pt idx="755">
                  <c:v>6.5419999999999992E-2</c:v>
                </c:pt>
                <c:pt idx="756">
                  <c:v>6.5500000000000003E-2</c:v>
                </c:pt>
                <c:pt idx="757">
                  <c:v>6.5599999999999992E-2</c:v>
                </c:pt>
                <c:pt idx="758">
                  <c:v>6.5500000000000003E-2</c:v>
                </c:pt>
                <c:pt idx="759">
                  <c:v>6.6134999999999999E-2</c:v>
                </c:pt>
                <c:pt idx="760">
                  <c:v>6.6511000000000001E-2</c:v>
                </c:pt>
                <c:pt idx="761">
                  <c:v>6.6296999999999995E-2</c:v>
                </c:pt>
                <c:pt idx="762">
                  <c:v>6.6501000000000005E-2</c:v>
                </c:pt>
                <c:pt idx="763">
                  <c:v>6.719E-2</c:v>
                </c:pt>
                <c:pt idx="764">
                  <c:v>6.7150000000000001E-2</c:v>
                </c:pt>
                <c:pt idx="765">
                  <c:v>6.7007999999999998E-2</c:v>
                </c:pt>
                <c:pt idx="766">
                  <c:v>6.6596000000000002E-2</c:v>
                </c:pt>
                <c:pt idx="767">
                  <c:v>6.7132999999999998E-2</c:v>
                </c:pt>
                <c:pt idx="768">
                  <c:v>6.7602999999999996E-2</c:v>
                </c:pt>
                <c:pt idx="769">
                  <c:v>6.7697000000000007E-2</c:v>
                </c:pt>
                <c:pt idx="770">
                  <c:v>6.9699999999999998E-2</c:v>
                </c:pt>
                <c:pt idx="771">
                  <c:v>6.9044999999999995E-2</c:v>
                </c:pt>
                <c:pt idx="772">
                  <c:v>6.9790000000000005E-2</c:v>
                </c:pt>
                <c:pt idx="773">
                  <c:v>7.0664999999999992E-2</c:v>
                </c:pt>
                <c:pt idx="774">
                  <c:v>7.0570000000000008E-2</c:v>
                </c:pt>
                <c:pt idx="775">
                  <c:v>7.0480000000000001E-2</c:v>
                </c:pt>
                <c:pt idx="776">
                  <c:v>7.0388000000000006E-2</c:v>
                </c:pt>
                <c:pt idx="777">
                  <c:v>7.0698999999999998E-2</c:v>
                </c:pt>
                <c:pt idx="778">
                  <c:v>7.0307000000000008E-2</c:v>
                </c:pt>
                <c:pt idx="779">
                  <c:v>6.9790999999999992E-2</c:v>
                </c:pt>
                <c:pt idx="780">
                  <c:v>6.9601999999999997E-2</c:v>
                </c:pt>
                <c:pt idx="781">
                  <c:v>6.9372000000000003E-2</c:v>
                </c:pt>
                <c:pt idx="782">
                  <c:v>6.9542999999999994E-2</c:v>
                </c:pt>
                <c:pt idx="783">
                  <c:v>6.9850000000000009E-2</c:v>
                </c:pt>
                <c:pt idx="784">
                  <c:v>6.9957000000000005E-2</c:v>
                </c:pt>
                <c:pt idx="785">
                  <c:v>6.9339999999999999E-2</c:v>
                </c:pt>
                <c:pt idx="786">
                  <c:v>6.9099999999999995E-2</c:v>
                </c:pt>
                <c:pt idx="787">
                  <c:v>6.8700999999999998E-2</c:v>
                </c:pt>
                <c:pt idx="788">
                  <c:v>6.8492999999999998E-2</c:v>
                </c:pt>
                <c:pt idx="789">
                  <c:v>6.8603999999999998E-2</c:v>
                </c:pt>
                <c:pt idx="790">
                  <c:v>6.7691000000000001E-2</c:v>
                </c:pt>
                <c:pt idx="791">
                  <c:v>6.7099999999999993E-2</c:v>
                </c:pt>
                <c:pt idx="792">
                  <c:v>6.6977999999999996E-2</c:v>
                </c:pt>
                <c:pt idx="793">
                  <c:v>6.6900000000000001E-2</c:v>
                </c:pt>
                <c:pt idx="794">
                  <c:v>6.6600000000000006E-2</c:v>
                </c:pt>
                <c:pt idx="795">
                  <c:v>6.5542000000000003E-2</c:v>
                </c:pt>
                <c:pt idx="796">
                  <c:v>6.6526000000000002E-2</c:v>
                </c:pt>
                <c:pt idx="797">
                  <c:v>6.6600000000000006E-2</c:v>
                </c:pt>
                <c:pt idx="798">
                  <c:v>6.6891999999999993E-2</c:v>
                </c:pt>
                <c:pt idx="799">
                  <c:v>6.7589999999999997E-2</c:v>
                </c:pt>
                <c:pt idx="800">
                  <c:v>6.8457000000000004E-2</c:v>
                </c:pt>
                <c:pt idx="801">
                  <c:v>6.9150000000000003E-2</c:v>
                </c:pt>
                <c:pt idx="802">
                  <c:v>6.88E-2</c:v>
                </c:pt>
                <c:pt idx="803">
                  <c:v>6.8600000000000008E-2</c:v>
                </c:pt>
                <c:pt idx="804">
                  <c:v>6.9000000000000006E-2</c:v>
                </c:pt>
                <c:pt idx="805">
                  <c:v>6.9153000000000006E-2</c:v>
                </c:pt>
                <c:pt idx="806">
                  <c:v>6.9600999999999996E-2</c:v>
                </c:pt>
                <c:pt idx="807">
                  <c:v>7.0266999999999996E-2</c:v>
                </c:pt>
                <c:pt idx="808">
                  <c:v>6.9615999999999997E-2</c:v>
                </c:pt>
                <c:pt idx="809">
                  <c:v>6.9303999999999991E-2</c:v>
                </c:pt>
                <c:pt idx="810">
                  <c:v>6.8913000000000002E-2</c:v>
                </c:pt>
                <c:pt idx="811">
                  <c:v>6.8150000000000002E-2</c:v>
                </c:pt>
                <c:pt idx="812">
                  <c:v>6.7589999999999997E-2</c:v>
                </c:pt>
                <c:pt idx="813">
                  <c:v>6.6636000000000001E-2</c:v>
                </c:pt>
                <c:pt idx="814">
                  <c:v>6.7049999999999998E-2</c:v>
                </c:pt>
                <c:pt idx="815">
                  <c:v>6.7195000000000005E-2</c:v>
                </c:pt>
                <c:pt idx="816">
                  <c:v>6.7232E-2</c:v>
                </c:pt>
                <c:pt idx="817">
                  <c:v>6.7000000000000004E-2</c:v>
                </c:pt>
                <c:pt idx="818">
                  <c:v>6.7099999999999993E-2</c:v>
                </c:pt>
                <c:pt idx="819">
                  <c:v>6.6893999999999995E-2</c:v>
                </c:pt>
                <c:pt idx="820">
                  <c:v>6.6603999999999997E-2</c:v>
                </c:pt>
                <c:pt idx="821">
                  <c:v>6.6210000000000005E-2</c:v>
                </c:pt>
                <c:pt idx="822">
                  <c:v>6.6303000000000001E-2</c:v>
                </c:pt>
                <c:pt idx="823">
                  <c:v>6.6500000000000004E-2</c:v>
                </c:pt>
                <c:pt idx="824">
                  <c:v>6.6403000000000004E-2</c:v>
                </c:pt>
                <c:pt idx="825">
                  <c:v>6.6500000000000004E-2</c:v>
                </c:pt>
                <c:pt idx="826">
                  <c:v>6.6318000000000002E-2</c:v>
                </c:pt>
                <c:pt idx="827">
                  <c:v>6.6400000000000001E-2</c:v>
                </c:pt>
                <c:pt idx="828">
                  <c:v>6.6292999999999991E-2</c:v>
                </c:pt>
                <c:pt idx="829">
                  <c:v>6.6098000000000004E-2</c:v>
                </c:pt>
                <c:pt idx="830">
                  <c:v>6.5808000000000005E-2</c:v>
                </c:pt>
                <c:pt idx="831">
                  <c:v>6.5690999999999999E-2</c:v>
                </c:pt>
                <c:pt idx="832">
                  <c:v>6.5503000000000006E-2</c:v>
                </c:pt>
                <c:pt idx="833">
                  <c:v>6.5814999999999999E-2</c:v>
                </c:pt>
                <c:pt idx="834">
                  <c:v>6.565E-2</c:v>
                </c:pt>
                <c:pt idx="835">
                  <c:v>6.5111000000000002E-2</c:v>
                </c:pt>
                <c:pt idx="836">
                  <c:v>6.4020000000000007E-2</c:v>
                </c:pt>
                <c:pt idx="837">
                  <c:v>6.4097000000000001E-2</c:v>
                </c:pt>
                <c:pt idx="838">
                  <c:v>6.2898999999999997E-2</c:v>
                </c:pt>
                <c:pt idx="839">
                  <c:v>6.225E-2</c:v>
                </c:pt>
                <c:pt idx="840">
                  <c:v>6.2793000000000002E-2</c:v>
                </c:pt>
                <c:pt idx="841">
                  <c:v>6.3067999999999999E-2</c:v>
                </c:pt>
                <c:pt idx="842">
                  <c:v>6.3558000000000003E-2</c:v>
                </c:pt>
                <c:pt idx="843">
                  <c:v>6.3350000000000004E-2</c:v>
                </c:pt>
                <c:pt idx="844">
                  <c:v>6.2401999999999999E-2</c:v>
                </c:pt>
                <c:pt idx="845">
                  <c:v>6.2800000000000009E-2</c:v>
                </c:pt>
                <c:pt idx="846">
                  <c:v>6.2850000000000003E-2</c:v>
                </c:pt>
                <c:pt idx="847">
                  <c:v>6.2590000000000007E-2</c:v>
                </c:pt>
                <c:pt idx="848">
                  <c:v>6.2183000000000002E-2</c:v>
                </c:pt>
                <c:pt idx="849">
                  <c:v>6.1224999999999995E-2</c:v>
                </c:pt>
                <c:pt idx="850">
                  <c:v>6.0900999999999997E-2</c:v>
                </c:pt>
                <c:pt idx="851">
                  <c:v>6.1210000000000007E-2</c:v>
                </c:pt>
                <c:pt idx="852">
                  <c:v>6.1199000000000003E-2</c:v>
                </c:pt>
                <c:pt idx="853">
                  <c:v>6.1801000000000002E-2</c:v>
                </c:pt>
                <c:pt idx="854">
                  <c:v>6.1147E-2</c:v>
                </c:pt>
                <c:pt idx="855">
                  <c:v>6.0301E-2</c:v>
                </c:pt>
                <c:pt idx="856">
                  <c:v>5.9800000000000006E-2</c:v>
                </c:pt>
                <c:pt idx="857">
                  <c:v>6.0899999999999996E-2</c:v>
                </c:pt>
                <c:pt idx="858">
                  <c:v>6.1699999999999998E-2</c:v>
                </c:pt>
                <c:pt idx="859">
                  <c:v>6.1898999999999996E-2</c:v>
                </c:pt>
                <c:pt idx="860">
                  <c:v>6.2092999999999995E-2</c:v>
                </c:pt>
                <c:pt idx="861">
                  <c:v>6.0149999999999995E-2</c:v>
                </c:pt>
                <c:pt idx="862">
                  <c:v>6.0628000000000001E-2</c:v>
                </c:pt>
                <c:pt idx="863">
                  <c:v>6.0850000000000001E-2</c:v>
                </c:pt>
                <c:pt idx="864">
                  <c:v>6.0179000000000003E-2</c:v>
                </c:pt>
                <c:pt idx="865">
                  <c:v>6.0179000000000003E-2</c:v>
                </c:pt>
                <c:pt idx="866">
                  <c:v>5.9322E-2</c:v>
                </c:pt>
                <c:pt idx="867">
                  <c:v>6.0696E-2</c:v>
                </c:pt>
                <c:pt idx="868">
                  <c:v>6.1497000000000003E-2</c:v>
                </c:pt>
                <c:pt idx="869">
                  <c:v>6.1106999999999995E-2</c:v>
                </c:pt>
                <c:pt idx="870">
                  <c:v>6.1405000000000001E-2</c:v>
                </c:pt>
                <c:pt idx="871">
                  <c:v>6.1379000000000003E-2</c:v>
                </c:pt>
                <c:pt idx="872">
                  <c:v>6.0853000000000004E-2</c:v>
                </c:pt>
                <c:pt idx="873">
                  <c:v>6.0636999999999996E-2</c:v>
                </c:pt>
                <c:pt idx="874">
                  <c:v>6.0174999999999999E-2</c:v>
                </c:pt>
                <c:pt idx="875">
                  <c:v>6.1207999999999999E-2</c:v>
                </c:pt>
                <c:pt idx="876">
                  <c:v>6.1551999999999996E-2</c:v>
                </c:pt>
                <c:pt idx="877">
                  <c:v>6.1003000000000002E-2</c:v>
                </c:pt>
                <c:pt idx="878">
                  <c:v>6.1620000000000001E-2</c:v>
                </c:pt>
                <c:pt idx="879">
                  <c:v>6.1243999999999993E-2</c:v>
                </c:pt>
                <c:pt idx="880">
                  <c:v>6.1177000000000002E-2</c:v>
                </c:pt>
                <c:pt idx="881">
                  <c:v>6.0993000000000006E-2</c:v>
                </c:pt>
                <c:pt idx="882">
                  <c:v>6.0812999999999999E-2</c:v>
                </c:pt>
                <c:pt idx="883">
                  <c:v>6.0812999999999999E-2</c:v>
                </c:pt>
                <c:pt idx="884">
                  <c:v>6.0899999999999996E-2</c:v>
                </c:pt>
                <c:pt idx="885">
                  <c:v>6.0956000000000003E-2</c:v>
                </c:pt>
                <c:pt idx="886">
                  <c:v>6.08E-2</c:v>
                </c:pt>
                <c:pt idx="887">
                  <c:v>6.1100000000000002E-2</c:v>
                </c:pt>
                <c:pt idx="888">
                  <c:v>6.0830999999999996E-2</c:v>
                </c:pt>
                <c:pt idx="889">
                  <c:v>6.0999999999999999E-2</c:v>
                </c:pt>
                <c:pt idx="890">
                  <c:v>5.9401999999999996E-2</c:v>
                </c:pt>
                <c:pt idx="891">
                  <c:v>5.8696999999999999E-2</c:v>
                </c:pt>
                <c:pt idx="892">
                  <c:v>5.7699999999999994E-2</c:v>
                </c:pt>
                <c:pt idx="893">
                  <c:v>5.8550000000000005E-2</c:v>
                </c:pt>
                <c:pt idx="894">
                  <c:v>5.9097999999999998E-2</c:v>
                </c:pt>
                <c:pt idx="895">
                  <c:v>5.8798000000000003E-2</c:v>
                </c:pt>
                <c:pt idx="896">
                  <c:v>5.9194000000000004E-2</c:v>
                </c:pt>
                <c:pt idx="897">
                  <c:v>5.9701000000000004E-2</c:v>
                </c:pt>
                <c:pt idx="898">
                  <c:v>6.0499999999999998E-2</c:v>
                </c:pt>
                <c:pt idx="899">
                  <c:v>6.1020000000000005E-2</c:v>
                </c:pt>
                <c:pt idx="900">
                  <c:v>6.1706999999999998E-2</c:v>
                </c:pt>
                <c:pt idx="901">
                  <c:v>6.0877999999999995E-2</c:v>
                </c:pt>
                <c:pt idx="902">
                  <c:v>6.1891999999999996E-2</c:v>
                </c:pt>
                <c:pt idx="903">
                  <c:v>6.0262000000000003E-2</c:v>
                </c:pt>
                <c:pt idx="904">
                  <c:v>6.0811000000000004E-2</c:v>
                </c:pt>
                <c:pt idx="905">
                  <c:v>6.0499999999999998E-2</c:v>
                </c:pt>
                <c:pt idx="906">
                  <c:v>6.037E-2</c:v>
                </c:pt>
                <c:pt idx="907">
                  <c:v>6.0610999999999998E-2</c:v>
                </c:pt>
                <c:pt idx="908">
                  <c:v>6.1607000000000002E-2</c:v>
                </c:pt>
                <c:pt idx="909">
                  <c:v>6.0651999999999998E-2</c:v>
                </c:pt>
                <c:pt idx="910">
                  <c:v>5.8680000000000003E-2</c:v>
                </c:pt>
                <c:pt idx="911">
                  <c:v>5.7697999999999999E-2</c:v>
                </c:pt>
                <c:pt idx="912">
                  <c:v>5.7849999999999999E-2</c:v>
                </c:pt>
                <c:pt idx="913">
                  <c:v>5.8391999999999999E-2</c:v>
                </c:pt>
                <c:pt idx="914">
                  <c:v>5.9000000000000004E-2</c:v>
                </c:pt>
                <c:pt idx="915">
                  <c:v>5.7931999999999997E-2</c:v>
                </c:pt>
                <c:pt idx="916">
                  <c:v>5.7404000000000004E-2</c:v>
                </c:pt>
                <c:pt idx="917">
                  <c:v>5.67E-2</c:v>
                </c:pt>
                <c:pt idx="918">
                  <c:v>5.5111E-2</c:v>
                </c:pt>
                <c:pt idx="919">
                  <c:v>5.5094000000000004E-2</c:v>
                </c:pt>
                <c:pt idx="920">
                  <c:v>5.4698999999999998E-2</c:v>
                </c:pt>
                <c:pt idx="921">
                  <c:v>5.4150000000000004E-2</c:v>
                </c:pt>
                <c:pt idx="922">
                  <c:v>5.3093000000000001E-2</c:v>
                </c:pt>
                <c:pt idx="923">
                  <c:v>5.3311000000000004E-2</c:v>
                </c:pt>
                <c:pt idx="924">
                  <c:v>5.3800000000000001E-2</c:v>
                </c:pt>
                <c:pt idx="925">
                  <c:v>5.4122000000000003E-2</c:v>
                </c:pt>
                <c:pt idx="926">
                  <c:v>5.5399999999999998E-2</c:v>
                </c:pt>
                <c:pt idx="927">
                  <c:v>5.6410000000000002E-2</c:v>
                </c:pt>
                <c:pt idx="928">
                  <c:v>5.6399999999999999E-2</c:v>
                </c:pt>
                <c:pt idx="929">
                  <c:v>5.6298000000000001E-2</c:v>
                </c:pt>
                <c:pt idx="930">
                  <c:v>5.9047000000000002E-2</c:v>
                </c:pt>
                <c:pt idx="931">
                  <c:v>5.8852000000000002E-2</c:v>
                </c:pt>
                <c:pt idx="932">
                  <c:v>5.7999999999999996E-2</c:v>
                </c:pt>
                <c:pt idx="933">
                  <c:v>5.8000999999999997E-2</c:v>
                </c:pt>
                <c:pt idx="934">
                  <c:v>5.8499999999999996E-2</c:v>
                </c:pt>
                <c:pt idx="935">
                  <c:v>5.8282999999999995E-2</c:v>
                </c:pt>
                <c:pt idx="936">
                  <c:v>5.9927000000000001E-2</c:v>
                </c:pt>
                <c:pt idx="937">
                  <c:v>5.9500000000000004E-2</c:v>
                </c:pt>
                <c:pt idx="938">
                  <c:v>5.8602999999999995E-2</c:v>
                </c:pt>
                <c:pt idx="939">
                  <c:v>5.9000000000000004E-2</c:v>
                </c:pt>
                <c:pt idx="940">
                  <c:v>5.8700000000000002E-2</c:v>
                </c:pt>
                <c:pt idx="941">
                  <c:v>6.2306999999999994E-2</c:v>
                </c:pt>
                <c:pt idx="942">
                  <c:v>6.1402999999999999E-2</c:v>
                </c:pt>
                <c:pt idx="943">
                  <c:v>6.2306999999999994E-2</c:v>
                </c:pt>
                <c:pt idx="944">
                  <c:v>6.1580000000000003E-2</c:v>
                </c:pt>
                <c:pt idx="945">
                  <c:v>5.9995E-2</c:v>
                </c:pt>
                <c:pt idx="946">
                  <c:v>5.8200000000000002E-2</c:v>
                </c:pt>
                <c:pt idx="947">
                  <c:v>5.6950000000000001E-2</c:v>
                </c:pt>
                <c:pt idx="948">
                  <c:v>5.7003999999999999E-2</c:v>
                </c:pt>
                <c:pt idx="949">
                  <c:v>5.6597999999999996E-2</c:v>
                </c:pt>
                <c:pt idx="950">
                  <c:v>5.6971999999999995E-2</c:v>
                </c:pt>
                <c:pt idx="951">
                  <c:v>5.5294999999999997E-2</c:v>
                </c:pt>
                <c:pt idx="952">
                  <c:v>5.5899999999999998E-2</c:v>
                </c:pt>
                <c:pt idx="953">
                  <c:v>5.67E-2</c:v>
                </c:pt>
                <c:pt idx="954">
                  <c:v>5.6500000000000002E-2</c:v>
                </c:pt>
                <c:pt idx="955">
                  <c:v>5.5800000000000002E-2</c:v>
                </c:pt>
                <c:pt idx="956">
                  <c:v>5.7502000000000004E-2</c:v>
                </c:pt>
                <c:pt idx="957">
                  <c:v>0.06</c:v>
                </c:pt>
                <c:pt idx="958">
                  <c:v>6.0289999999999996E-2</c:v>
                </c:pt>
                <c:pt idx="959">
                  <c:v>6.1467999999999995E-2</c:v>
                </c:pt>
                <c:pt idx="960">
                  <c:v>5.9814999999999993E-2</c:v>
                </c:pt>
                <c:pt idx="961">
                  <c:v>6.2E-2</c:v>
                </c:pt>
                <c:pt idx="962">
                  <c:v>6.0407000000000002E-2</c:v>
                </c:pt>
                <c:pt idx="963">
                  <c:v>6.1582999999999999E-2</c:v>
                </c:pt>
                <c:pt idx="964">
                  <c:v>6.0700000000000004E-2</c:v>
                </c:pt>
                <c:pt idx="965">
                  <c:v>5.9611999999999998E-2</c:v>
                </c:pt>
                <c:pt idx="966">
                  <c:v>6.0521999999999999E-2</c:v>
                </c:pt>
                <c:pt idx="967">
                  <c:v>6.1500000000000006E-2</c:v>
                </c:pt>
                <c:pt idx="968">
                  <c:v>6.0599999999999994E-2</c:v>
                </c:pt>
                <c:pt idx="969">
                  <c:v>6.2165999999999999E-2</c:v>
                </c:pt>
                <c:pt idx="970">
                  <c:v>6.25E-2</c:v>
                </c:pt>
                <c:pt idx="971">
                  <c:v>6.1989999999999996E-2</c:v>
                </c:pt>
                <c:pt idx="972">
                  <c:v>6.2618000000000007E-2</c:v>
                </c:pt>
                <c:pt idx="973">
                  <c:v>6.3395000000000007E-2</c:v>
                </c:pt>
                <c:pt idx="974">
                  <c:v>6.4212999999999992E-2</c:v>
                </c:pt>
                <c:pt idx="975">
                  <c:v>6.3793000000000002E-2</c:v>
                </c:pt>
                <c:pt idx="976">
                  <c:v>6.3700000000000007E-2</c:v>
                </c:pt>
                <c:pt idx="977">
                  <c:v>6.3099999999999989E-2</c:v>
                </c:pt>
                <c:pt idx="978">
                  <c:v>6.1147E-2</c:v>
                </c:pt>
                <c:pt idx="979">
                  <c:v>6.1147E-2</c:v>
                </c:pt>
                <c:pt idx="980">
                  <c:v>5.8299999999999998E-2</c:v>
                </c:pt>
                <c:pt idx="981">
                  <c:v>5.8250000000000003E-2</c:v>
                </c:pt>
                <c:pt idx="982">
                  <c:v>5.7699999999999994E-2</c:v>
                </c:pt>
                <c:pt idx="983">
                  <c:v>5.7195000000000003E-2</c:v>
                </c:pt>
                <c:pt idx="984">
                  <c:v>5.7099999999999998E-2</c:v>
                </c:pt>
                <c:pt idx="985">
                  <c:v>5.7704000000000005E-2</c:v>
                </c:pt>
                <c:pt idx="986">
                  <c:v>5.9084000000000005E-2</c:v>
                </c:pt>
                <c:pt idx="987">
                  <c:v>6.0702999999999993E-2</c:v>
                </c:pt>
                <c:pt idx="988">
                  <c:v>6.0004999999999996E-2</c:v>
                </c:pt>
                <c:pt idx="989">
                  <c:v>6.0100000000000001E-2</c:v>
                </c:pt>
                <c:pt idx="990">
                  <c:v>5.9603000000000003E-2</c:v>
                </c:pt>
                <c:pt idx="991">
                  <c:v>6.0049999999999999E-2</c:v>
                </c:pt>
                <c:pt idx="992">
                  <c:v>6.0739999999999995E-2</c:v>
                </c:pt>
                <c:pt idx="993">
                  <c:v>6.1746999999999996E-2</c:v>
                </c:pt>
                <c:pt idx="994">
                  <c:v>6.2699999999999992E-2</c:v>
                </c:pt>
                <c:pt idx="995">
                  <c:v>6.3099999999999989E-2</c:v>
                </c:pt>
                <c:pt idx="996">
                  <c:v>6.3997999999999999E-2</c:v>
                </c:pt>
                <c:pt idx="997">
                  <c:v>6.4044000000000004E-2</c:v>
                </c:pt>
                <c:pt idx="998">
                  <c:v>6.3897000000000009E-2</c:v>
                </c:pt>
                <c:pt idx="999">
                  <c:v>6.3311999999999993E-2</c:v>
                </c:pt>
                <c:pt idx="1000">
                  <c:v>6.2720999999999999E-2</c:v>
                </c:pt>
                <c:pt idx="1001">
                  <c:v>6.2198999999999997E-2</c:v>
                </c:pt>
                <c:pt idx="1002">
                  <c:v>6.225E-2</c:v>
                </c:pt>
                <c:pt idx="1003">
                  <c:v>6.225E-2</c:v>
                </c:pt>
                <c:pt idx="1004">
                  <c:v>6.225E-2</c:v>
                </c:pt>
                <c:pt idx="1005">
                  <c:v>6.2552999999999997E-2</c:v>
                </c:pt>
                <c:pt idx="1006">
                  <c:v>6.1830999999999997E-2</c:v>
                </c:pt>
                <c:pt idx="1007">
                  <c:v>6.1830999999999997E-2</c:v>
                </c:pt>
                <c:pt idx="1008">
                  <c:v>6.1799E-2</c:v>
                </c:pt>
                <c:pt idx="1009">
                  <c:v>6.1704000000000002E-2</c:v>
                </c:pt>
                <c:pt idx="1010">
                  <c:v>6.0499999999999998E-2</c:v>
                </c:pt>
                <c:pt idx="1011">
                  <c:v>6.08E-2</c:v>
                </c:pt>
                <c:pt idx="1012">
                  <c:v>6.0700999999999998E-2</c:v>
                </c:pt>
                <c:pt idx="1013">
                  <c:v>5.9753999999999995E-2</c:v>
                </c:pt>
                <c:pt idx="1014">
                  <c:v>6.0532000000000002E-2</c:v>
                </c:pt>
                <c:pt idx="1015">
                  <c:v>6.0299999999999999E-2</c:v>
                </c:pt>
                <c:pt idx="1016">
                  <c:v>6.0299999999999999E-2</c:v>
                </c:pt>
                <c:pt idx="1017">
                  <c:v>6.0098000000000006E-2</c:v>
                </c:pt>
                <c:pt idx="1018">
                  <c:v>5.9542000000000005E-2</c:v>
                </c:pt>
                <c:pt idx="1019">
                  <c:v>5.9798999999999998E-2</c:v>
                </c:pt>
                <c:pt idx="1020">
                  <c:v>5.8808999999999993E-2</c:v>
                </c:pt>
                <c:pt idx="1021">
                  <c:v>5.8746E-2</c:v>
                </c:pt>
                <c:pt idx="1022">
                  <c:v>5.9348999999999999E-2</c:v>
                </c:pt>
                <c:pt idx="1023">
                  <c:v>5.8501999999999998E-2</c:v>
                </c:pt>
                <c:pt idx="1024">
                  <c:v>5.9000999999999998E-2</c:v>
                </c:pt>
                <c:pt idx="1025">
                  <c:v>5.91E-2</c:v>
                </c:pt>
                <c:pt idx="1026">
                  <c:v>5.9299999999999999E-2</c:v>
                </c:pt>
                <c:pt idx="1027">
                  <c:v>5.9124999999999997E-2</c:v>
                </c:pt>
                <c:pt idx="1028">
                  <c:v>5.9855999999999999E-2</c:v>
                </c:pt>
                <c:pt idx="1029">
                  <c:v>6.0796999999999997E-2</c:v>
                </c:pt>
                <c:pt idx="1030">
                  <c:v>6.0698999999999996E-2</c:v>
                </c:pt>
                <c:pt idx="1031">
                  <c:v>6.13E-2</c:v>
                </c:pt>
                <c:pt idx="1032">
                  <c:v>6.1864999999999996E-2</c:v>
                </c:pt>
                <c:pt idx="1033">
                  <c:v>6.2744999999999995E-2</c:v>
                </c:pt>
                <c:pt idx="1034">
                  <c:v>6.2937999999999994E-2</c:v>
                </c:pt>
                <c:pt idx="1035">
                  <c:v>6.3296000000000005E-2</c:v>
                </c:pt>
                <c:pt idx="1036">
                  <c:v>6.4035000000000009E-2</c:v>
                </c:pt>
                <c:pt idx="1037">
                  <c:v>6.3113000000000002E-2</c:v>
                </c:pt>
                <c:pt idx="1038">
                  <c:v>6.3156999999999991E-2</c:v>
                </c:pt>
                <c:pt idx="1039">
                  <c:v>6.3497999999999999E-2</c:v>
                </c:pt>
                <c:pt idx="1040">
                  <c:v>6.3302999999999998E-2</c:v>
                </c:pt>
                <c:pt idx="1041">
                  <c:v>6.328700000000001E-2</c:v>
                </c:pt>
                <c:pt idx="1042">
                  <c:v>6.3116000000000005E-2</c:v>
                </c:pt>
                <c:pt idx="1043">
                  <c:v>6.3102000000000005E-2</c:v>
                </c:pt>
                <c:pt idx="1044">
                  <c:v>6.3159999999999994E-2</c:v>
                </c:pt>
                <c:pt idx="1045">
                  <c:v>6.2958E-2</c:v>
                </c:pt>
                <c:pt idx="1046">
                  <c:v>6.1098999999999994E-2</c:v>
                </c:pt>
                <c:pt idx="1047">
                  <c:v>6.2E-2</c:v>
                </c:pt>
                <c:pt idx="1048">
                  <c:v>6.2023000000000002E-2</c:v>
                </c:pt>
                <c:pt idx="1049">
                  <c:v>6.287899999999999E-2</c:v>
                </c:pt>
                <c:pt idx="1050">
                  <c:v>6.3500000000000001E-2</c:v>
                </c:pt>
                <c:pt idx="1051">
                  <c:v>6.370300000000001E-2</c:v>
                </c:pt>
                <c:pt idx="1052">
                  <c:v>6.5380999999999995E-2</c:v>
                </c:pt>
                <c:pt idx="1053">
                  <c:v>6.4869999999999997E-2</c:v>
                </c:pt>
                <c:pt idx="1054">
                  <c:v>6.4750000000000002E-2</c:v>
                </c:pt>
                <c:pt idx="1055">
                  <c:v>6.54E-2</c:v>
                </c:pt>
                <c:pt idx="1056">
                  <c:v>6.4815999999999999E-2</c:v>
                </c:pt>
                <c:pt idx="1057">
                  <c:v>6.4890000000000003E-2</c:v>
                </c:pt>
                <c:pt idx="1058">
                  <c:v>6.3600000000000004E-2</c:v>
                </c:pt>
                <c:pt idx="1059">
                  <c:v>6.3500000000000001E-2</c:v>
                </c:pt>
                <c:pt idx="1060">
                  <c:v>6.5299999999999997E-2</c:v>
                </c:pt>
                <c:pt idx="1061">
                  <c:v>6.4998E-2</c:v>
                </c:pt>
                <c:pt idx="1062">
                  <c:v>6.4701000000000009E-2</c:v>
                </c:pt>
                <c:pt idx="1063">
                  <c:v>6.4699999999999994E-2</c:v>
                </c:pt>
                <c:pt idx="1064">
                  <c:v>6.4800999999999997E-2</c:v>
                </c:pt>
                <c:pt idx="1065">
                  <c:v>6.4805000000000001E-2</c:v>
                </c:pt>
                <c:pt idx="1066">
                  <c:v>6.5199999999999994E-2</c:v>
                </c:pt>
                <c:pt idx="1067">
                  <c:v>6.4702999999999997E-2</c:v>
                </c:pt>
                <c:pt idx="1068">
                  <c:v>6.3960000000000003E-2</c:v>
                </c:pt>
                <c:pt idx="1069">
                  <c:v>6.2940999999999997E-2</c:v>
                </c:pt>
                <c:pt idx="1070">
                  <c:v>6.3E-2</c:v>
                </c:pt>
                <c:pt idx="1071">
                  <c:v>6.2809999999999991E-2</c:v>
                </c:pt>
                <c:pt idx="1072">
                  <c:v>6.2800000000000009E-2</c:v>
                </c:pt>
                <c:pt idx="1073">
                  <c:v>6.1500000000000006E-2</c:v>
                </c:pt>
                <c:pt idx="1074">
                  <c:v>6.1805000000000006E-2</c:v>
                </c:pt>
                <c:pt idx="1075">
                  <c:v>6.1138999999999999E-2</c:v>
                </c:pt>
                <c:pt idx="1076">
                  <c:v>6.13E-2</c:v>
                </c:pt>
                <c:pt idx="1077">
                  <c:v>6.0201999999999999E-2</c:v>
                </c:pt>
                <c:pt idx="1078">
                  <c:v>5.9800000000000006E-2</c:v>
                </c:pt>
                <c:pt idx="1079">
                  <c:v>6.0100000000000001E-2</c:v>
                </c:pt>
                <c:pt idx="1080">
                  <c:v>6.0389999999999999E-2</c:v>
                </c:pt>
                <c:pt idx="1081">
                  <c:v>6.1177000000000002E-2</c:v>
                </c:pt>
                <c:pt idx="1082">
                  <c:v>6.1100000000000002E-2</c:v>
                </c:pt>
                <c:pt idx="1083">
                  <c:v>6.1106999999999995E-2</c:v>
                </c:pt>
                <c:pt idx="1084">
                  <c:v>6.1100000000000002E-2</c:v>
                </c:pt>
                <c:pt idx="1085">
                  <c:v>6.0544000000000001E-2</c:v>
                </c:pt>
                <c:pt idx="1086">
                  <c:v>6.0650000000000003E-2</c:v>
                </c:pt>
                <c:pt idx="1087">
                  <c:v>6.0400000000000002E-2</c:v>
                </c:pt>
                <c:pt idx="1088">
                  <c:v>6.1155999999999995E-2</c:v>
                </c:pt>
                <c:pt idx="1089">
                  <c:v>6.1200000000000004E-2</c:v>
                </c:pt>
                <c:pt idx="1090">
                  <c:v>6.1200000000000004E-2</c:v>
                </c:pt>
                <c:pt idx="1091">
                  <c:v>6.1130000000000004E-2</c:v>
                </c:pt>
                <c:pt idx="1092">
                  <c:v>6.1173000000000005E-2</c:v>
                </c:pt>
                <c:pt idx="1093">
                  <c:v>6.0107999999999995E-2</c:v>
                </c:pt>
                <c:pt idx="1094">
                  <c:v>6.0442999999999997E-2</c:v>
                </c:pt>
                <c:pt idx="1095">
                  <c:v>6.0696E-2</c:v>
                </c:pt>
                <c:pt idx="1096">
                  <c:v>6.0498999999999997E-2</c:v>
                </c:pt>
                <c:pt idx="1097">
                  <c:v>5.8987999999999999E-2</c:v>
                </c:pt>
                <c:pt idx="1098">
                  <c:v>5.8201000000000003E-2</c:v>
                </c:pt>
                <c:pt idx="1099">
                  <c:v>5.9200000000000003E-2</c:v>
                </c:pt>
                <c:pt idx="1100">
                  <c:v>5.9286000000000005E-2</c:v>
                </c:pt>
                <c:pt idx="1101">
                  <c:v>5.8289999999999995E-2</c:v>
                </c:pt>
                <c:pt idx="1102">
                  <c:v>5.8200000000000002E-2</c:v>
                </c:pt>
                <c:pt idx="1103">
                  <c:v>5.7699999999999994E-2</c:v>
                </c:pt>
                <c:pt idx="1104">
                  <c:v>5.8099999999999999E-2</c:v>
                </c:pt>
                <c:pt idx="1105">
                  <c:v>5.8531000000000007E-2</c:v>
                </c:pt>
                <c:pt idx="1106">
                  <c:v>5.9175000000000005E-2</c:v>
                </c:pt>
                <c:pt idx="1107">
                  <c:v>5.8592999999999999E-2</c:v>
                </c:pt>
                <c:pt idx="1108">
                  <c:v>5.9000000000000004E-2</c:v>
                </c:pt>
                <c:pt idx="1109">
                  <c:v>5.9236000000000004E-2</c:v>
                </c:pt>
                <c:pt idx="1110">
                  <c:v>5.9637000000000003E-2</c:v>
                </c:pt>
                <c:pt idx="1111">
                  <c:v>5.9637999999999997E-2</c:v>
                </c:pt>
                <c:pt idx="1112">
                  <c:v>5.9801E-2</c:v>
                </c:pt>
                <c:pt idx="1113">
                  <c:v>5.9200000000000003E-2</c:v>
                </c:pt>
                <c:pt idx="1114">
                  <c:v>5.9050000000000005E-2</c:v>
                </c:pt>
                <c:pt idx="1115">
                  <c:v>5.9450000000000003E-2</c:v>
                </c:pt>
                <c:pt idx="1116">
                  <c:v>5.9587000000000001E-2</c:v>
                </c:pt>
                <c:pt idx="1117">
                  <c:v>5.9303000000000002E-2</c:v>
                </c:pt>
                <c:pt idx="1118">
                  <c:v>5.9805999999999998E-2</c:v>
                </c:pt>
                <c:pt idx="1119">
                  <c:v>5.9800000000000006E-2</c:v>
                </c:pt>
                <c:pt idx="1120">
                  <c:v>5.9549999999999999E-2</c:v>
                </c:pt>
                <c:pt idx="1121">
                  <c:v>5.9500000000000004E-2</c:v>
                </c:pt>
                <c:pt idx="1122">
                  <c:v>5.9313999999999999E-2</c:v>
                </c:pt>
                <c:pt idx="1123">
                  <c:v>5.9200000000000003E-2</c:v>
                </c:pt>
                <c:pt idx="1124">
                  <c:v>5.9299999999999999E-2</c:v>
                </c:pt>
                <c:pt idx="1125">
                  <c:v>5.9475E-2</c:v>
                </c:pt>
                <c:pt idx="1126">
                  <c:v>6.0597999999999999E-2</c:v>
                </c:pt>
                <c:pt idx="1127">
                  <c:v>6.0297000000000003E-2</c:v>
                </c:pt>
                <c:pt idx="1128">
                  <c:v>6.1001E-2</c:v>
                </c:pt>
                <c:pt idx="1129">
                  <c:v>6.1200000000000004E-2</c:v>
                </c:pt>
                <c:pt idx="1130">
                  <c:v>6.1699999999999998E-2</c:v>
                </c:pt>
                <c:pt idx="1131">
                  <c:v>6.1200000000000004E-2</c:v>
                </c:pt>
                <c:pt idx="1132">
                  <c:v>6.1150000000000003E-2</c:v>
                </c:pt>
                <c:pt idx="1133">
                  <c:v>6.1600000000000002E-2</c:v>
                </c:pt>
                <c:pt idx="1134">
                  <c:v>6.1799999999999994E-2</c:v>
                </c:pt>
                <c:pt idx="1135">
                  <c:v>6.2199999999999998E-2</c:v>
                </c:pt>
                <c:pt idx="1136">
                  <c:v>6.2199999999999998E-2</c:v>
                </c:pt>
                <c:pt idx="1137">
                  <c:v>6.2291999999999993E-2</c:v>
                </c:pt>
                <c:pt idx="1138">
                  <c:v>6.2400000000000004E-2</c:v>
                </c:pt>
                <c:pt idx="1139">
                  <c:v>6.25E-2</c:v>
                </c:pt>
                <c:pt idx="1140">
                  <c:v>6.2300000000000001E-2</c:v>
                </c:pt>
                <c:pt idx="1141">
                  <c:v>6.2100000000000002E-2</c:v>
                </c:pt>
                <c:pt idx="1142">
                  <c:v>6.2301000000000002E-2</c:v>
                </c:pt>
                <c:pt idx="1143">
                  <c:v>6.2005999999999999E-2</c:v>
                </c:pt>
                <c:pt idx="1144">
                  <c:v>6.1704000000000002E-2</c:v>
                </c:pt>
                <c:pt idx="1145">
                  <c:v>6.2217000000000001E-2</c:v>
                </c:pt>
                <c:pt idx="1146">
                  <c:v>6.4840999999999996E-2</c:v>
                </c:pt>
                <c:pt idx="1147">
                  <c:v>6.5033000000000007E-2</c:v>
                </c:pt>
                <c:pt idx="1148">
                  <c:v>6.4894999999999994E-2</c:v>
                </c:pt>
                <c:pt idx="1149">
                  <c:v>6.4800999999999997E-2</c:v>
                </c:pt>
                <c:pt idx="1150">
                  <c:v>6.4904000000000003E-2</c:v>
                </c:pt>
                <c:pt idx="1151">
                  <c:v>6.4777000000000001E-2</c:v>
                </c:pt>
                <c:pt idx="1152">
                  <c:v>6.480000000000001E-2</c:v>
                </c:pt>
                <c:pt idx="1153">
                  <c:v>6.5799999999999997E-2</c:v>
                </c:pt>
                <c:pt idx="1154">
                  <c:v>6.5500000000000003E-2</c:v>
                </c:pt>
                <c:pt idx="1155">
                  <c:v>6.6707000000000002E-2</c:v>
                </c:pt>
                <c:pt idx="1156">
                  <c:v>6.8415999999999991E-2</c:v>
                </c:pt>
                <c:pt idx="1157">
                  <c:v>6.9000000000000006E-2</c:v>
                </c:pt>
                <c:pt idx="1158">
                  <c:v>6.8302000000000002E-2</c:v>
                </c:pt>
                <c:pt idx="1159">
                  <c:v>6.8199999999999997E-2</c:v>
                </c:pt>
                <c:pt idx="1160">
                  <c:v>6.7500000000000004E-2</c:v>
                </c:pt>
                <c:pt idx="1161">
                  <c:v>6.7500000000000004E-2</c:v>
                </c:pt>
                <c:pt idx="1162">
                  <c:v>6.7400000000000002E-2</c:v>
                </c:pt>
                <c:pt idx="1163">
                  <c:v>6.6932999999999993E-2</c:v>
                </c:pt>
                <c:pt idx="1164">
                  <c:v>6.6299999999999998E-2</c:v>
                </c:pt>
                <c:pt idx="1165">
                  <c:v>6.6802E-2</c:v>
                </c:pt>
                <c:pt idx="1166">
                  <c:v>6.7400000000000002E-2</c:v>
                </c:pt>
                <c:pt idx="1167">
                  <c:v>6.8699999999999997E-2</c:v>
                </c:pt>
                <c:pt idx="1168">
                  <c:v>6.9500000000000006E-2</c:v>
                </c:pt>
                <c:pt idx="1169">
                  <c:v>6.9800000000000001E-2</c:v>
                </c:pt>
                <c:pt idx="1170">
                  <c:v>6.9400000000000003E-2</c:v>
                </c:pt>
                <c:pt idx="1171">
                  <c:v>7.0000000000000007E-2</c:v>
                </c:pt>
                <c:pt idx="1172">
                  <c:v>6.9599999999999995E-2</c:v>
                </c:pt>
                <c:pt idx="1173">
                  <c:v>7.0499999999999993E-2</c:v>
                </c:pt>
                <c:pt idx="1174">
                  <c:v>7.1738999999999997E-2</c:v>
                </c:pt>
                <c:pt idx="1175">
                  <c:v>7.3893E-2</c:v>
                </c:pt>
                <c:pt idx="1176">
                  <c:v>7.3803999999999995E-2</c:v>
                </c:pt>
                <c:pt idx="1177">
                  <c:v>7.6231999999999994E-2</c:v>
                </c:pt>
                <c:pt idx="1178">
                  <c:v>7.46E-2</c:v>
                </c:pt>
                <c:pt idx="1179">
                  <c:v>7.4299999999999991E-2</c:v>
                </c:pt>
                <c:pt idx="1180">
                  <c:v>7.5399999999999995E-2</c:v>
                </c:pt>
                <c:pt idx="1181">
                  <c:v>7.4800000000000005E-2</c:v>
                </c:pt>
                <c:pt idx="1182">
                  <c:v>7.3214000000000001E-2</c:v>
                </c:pt>
                <c:pt idx="1183">
                  <c:v>7.2792999999999997E-2</c:v>
                </c:pt>
                <c:pt idx="1184">
                  <c:v>7.2499999999999995E-2</c:v>
                </c:pt>
                <c:pt idx="1185">
                  <c:v>7.2499999999999995E-2</c:v>
                </c:pt>
                <c:pt idx="1186">
                  <c:v>7.5052000000000008E-2</c:v>
                </c:pt>
                <c:pt idx="1187">
                  <c:v>7.5600000000000001E-2</c:v>
                </c:pt>
                <c:pt idx="1188">
                  <c:v>7.5705999999999996E-2</c:v>
                </c:pt>
                <c:pt idx="1189">
                  <c:v>7.6399999999999996E-2</c:v>
                </c:pt>
                <c:pt idx="1190">
                  <c:v>6.9917999999999994E-2</c:v>
                </c:pt>
                <c:pt idx="1191">
                  <c:v>7.1500000000000008E-2</c:v>
                </c:pt>
                <c:pt idx="1192">
                  <c:v>7.5700000000000003E-2</c:v>
                </c:pt>
                <c:pt idx="1193">
                  <c:v>7.46E-2</c:v>
                </c:pt>
                <c:pt idx="1194">
                  <c:v>7.3599999999999999E-2</c:v>
                </c:pt>
                <c:pt idx="1195">
                  <c:v>7.3499999999999996E-2</c:v>
                </c:pt>
                <c:pt idx="1196">
                  <c:v>7.1878999999999998E-2</c:v>
                </c:pt>
                <c:pt idx="1197">
                  <c:v>7.2474999999999998E-2</c:v>
                </c:pt>
                <c:pt idx="1198">
                  <c:v>7.2110000000000007E-2</c:v>
                </c:pt>
                <c:pt idx="1199">
                  <c:v>7.3289999999999994E-2</c:v>
                </c:pt>
                <c:pt idx="1200">
                  <c:v>7.2716000000000003E-2</c:v>
                </c:pt>
                <c:pt idx="1201">
                  <c:v>7.3755000000000001E-2</c:v>
                </c:pt>
                <c:pt idx="1202">
                  <c:v>7.4624999999999997E-2</c:v>
                </c:pt>
                <c:pt idx="1203">
                  <c:v>7.4980000000000005E-2</c:v>
                </c:pt>
                <c:pt idx="1204">
                  <c:v>7.3869999999999991E-2</c:v>
                </c:pt>
                <c:pt idx="1205">
                  <c:v>7.3955000000000007E-2</c:v>
                </c:pt>
                <c:pt idx="1206">
                  <c:v>7.4661999999999992E-2</c:v>
                </c:pt>
                <c:pt idx="1207">
                  <c:v>7.4317999999999995E-2</c:v>
                </c:pt>
                <c:pt idx="1208">
                  <c:v>7.4200000000000002E-2</c:v>
                </c:pt>
                <c:pt idx="1209">
                  <c:v>7.2961999999999999E-2</c:v>
                </c:pt>
                <c:pt idx="1210">
                  <c:v>7.3311000000000001E-2</c:v>
                </c:pt>
                <c:pt idx="1211">
                  <c:v>7.2700000000000001E-2</c:v>
                </c:pt>
                <c:pt idx="1212">
                  <c:v>7.2000000000000008E-2</c:v>
                </c:pt>
                <c:pt idx="1213">
                  <c:v>7.17E-2</c:v>
                </c:pt>
                <c:pt idx="1214">
                  <c:v>7.2093000000000004E-2</c:v>
                </c:pt>
                <c:pt idx="1215">
                  <c:v>7.1900000000000006E-2</c:v>
                </c:pt>
                <c:pt idx="1216">
                  <c:v>7.0253999999999997E-2</c:v>
                </c:pt>
                <c:pt idx="1217">
                  <c:v>6.9099999999999995E-2</c:v>
                </c:pt>
                <c:pt idx="1218">
                  <c:v>6.9605E-2</c:v>
                </c:pt>
                <c:pt idx="1219">
                  <c:v>6.9932999999999995E-2</c:v>
                </c:pt>
                <c:pt idx="1220">
                  <c:v>6.9793000000000008E-2</c:v>
                </c:pt>
                <c:pt idx="1221">
                  <c:v>6.9892999999999997E-2</c:v>
                </c:pt>
                <c:pt idx="1222">
                  <c:v>6.8969000000000003E-2</c:v>
                </c:pt>
                <c:pt idx="1223">
                  <c:v>6.8710000000000007E-2</c:v>
                </c:pt>
                <c:pt idx="1224">
                  <c:v>6.8600000000000008E-2</c:v>
                </c:pt>
                <c:pt idx="1225">
                  <c:v>6.8489000000000008E-2</c:v>
                </c:pt>
                <c:pt idx="1226">
                  <c:v>6.8499999999999991E-2</c:v>
                </c:pt>
                <c:pt idx="1227">
                  <c:v>6.8615999999999996E-2</c:v>
                </c:pt>
                <c:pt idx="1228">
                  <c:v>6.8099999999999994E-2</c:v>
                </c:pt>
                <c:pt idx="1229">
                  <c:v>6.8099999999999994E-2</c:v>
                </c:pt>
                <c:pt idx="1230">
                  <c:v>6.8250000000000005E-2</c:v>
                </c:pt>
                <c:pt idx="1231">
                  <c:v>6.8816000000000002E-2</c:v>
                </c:pt>
                <c:pt idx="1232">
                  <c:v>7.0106000000000002E-2</c:v>
                </c:pt>
                <c:pt idx="1233">
                  <c:v>7.0566000000000004E-2</c:v>
                </c:pt>
                <c:pt idx="1234">
                  <c:v>7.1599999999999997E-2</c:v>
                </c:pt>
                <c:pt idx="1235">
                  <c:v>7.1900000000000006E-2</c:v>
                </c:pt>
                <c:pt idx="1236">
                  <c:v>7.17E-2</c:v>
                </c:pt>
                <c:pt idx="1237">
                  <c:v>7.1199999999999999E-2</c:v>
                </c:pt>
                <c:pt idx="1238">
                  <c:v>7.1361999999999995E-2</c:v>
                </c:pt>
                <c:pt idx="1239">
                  <c:v>7.1294999999999997E-2</c:v>
                </c:pt>
                <c:pt idx="1240">
                  <c:v>7.1299000000000001E-2</c:v>
                </c:pt>
                <c:pt idx="1241">
                  <c:v>7.1444999999999995E-2</c:v>
                </c:pt>
                <c:pt idx="1242">
                  <c:v>7.1199999999999999E-2</c:v>
                </c:pt>
                <c:pt idx="1243">
                  <c:v>7.1429999999999993E-2</c:v>
                </c:pt>
                <c:pt idx="1244">
                  <c:v>7.17E-2</c:v>
                </c:pt>
                <c:pt idx="1245">
                  <c:v>7.2000000000000008E-2</c:v>
                </c:pt>
                <c:pt idx="1246">
                  <c:v>7.2760999999999992E-2</c:v>
                </c:pt>
                <c:pt idx="1247">
                  <c:v>7.3062000000000002E-2</c:v>
                </c:pt>
                <c:pt idx="1248">
                  <c:v>7.2989999999999999E-2</c:v>
                </c:pt>
                <c:pt idx="1249">
                  <c:v>7.3539999999999994E-2</c:v>
                </c:pt>
                <c:pt idx="1250">
                  <c:v>7.3718000000000006E-2</c:v>
                </c:pt>
                <c:pt idx="1251">
                  <c:v>7.3599999999999999E-2</c:v>
                </c:pt>
                <c:pt idx="1252">
                  <c:v>7.3474999999999999E-2</c:v>
                </c:pt>
                <c:pt idx="1253">
                  <c:v>7.3474999999999999E-2</c:v>
                </c:pt>
                <c:pt idx="1254">
                  <c:v>7.3183999999999999E-2</c:v>
                </c:pt>
                <c:pt idx="1255">
                  <c:v>7.3195999999999997E-2</c:v>
                </c:pt>
                <c:pt idx="1256">
                  <c:v>7.3472999999999997E-2</c:v>
                </c:pt>
                <c:pt idx="1257">
                  <c:v>7.3472999999999997E-2</c:v>
                </c:pt>
                <c:pt idx="1258">
                  <c:v>7.3375999999999997E-2</c:v>
                </c:pt>
                <c:pt idx="1259">
                  <c:v>7.3085000000000011E-2</c:v>
                </c:pt>
                <c:pt idx="1260">
                  <c:v>7.2800000000000004E-2</c:v>
                </c:pt>
                <c:pt idx="1261">
                  <c:v>7.3700000000000002E-2</c:v>
                </c:pt>
                <c:pt idx="1262">
                  <c:v>7.4023000000000005E-2</c:v>
                </c:pt>
                <c:pt idx="1263">
                  <c:v>7.3716000000000004E-2</c:v>
                </c:pt>
                <c:pt idx="1264">
                  <c:v>7.3599999999999999E-2</c:v>
                </c:pt>
                <c:pt idx="1265">
                  <c:v>7.3510000000000006E-2</c:v>
                </c:pt>
                <c:pt idx="1266">
                  <c:v>7.3730000000000004E-2</c:v>
                </c:pt>
                <c:pt idx="1267">
                  <c:v>7.3859999999999995E-2</c:v>
                </c:pt>
                <c:pt idx="1268">
                  <c:v>7.3708999999999997E-2</c:v>
                </c:pt>
                <c:pt idx="1269">
                  <c:v>7.4568000000000009E-2</c:v>
                </c:pt>
                <c:pt idx="1270">
                  <c:v>7.5490000000000002E-2</c:v>
                </c:pt>
                <c:pt idx="1271">
                  <c:v>7.5808E-2</c:v>
                </c:pt>
                <c:pt idx="1272">
                  <c:v>7.5743000000000005E-2</c:v>
                </c:pt>
                <c:pt idx="1273">
                  <c:v>7.5743000000000005E-2</c:v>
                </c:pt>
                <c:pt idx="1274">
                  <c:v>7.5199999999999989E-2</c:v>
                </c:pt>
                <c:pt idx="1275">
                  <c:v>7.5414999999999996E-2</c:v>
                </c:pt>
                <c:pt idx="1276">
                  <c:v>7.4665999999999996E-2</c:v>
                </c:pt>
                <c:pt idx="1277">
                  <c:v>7.3928999999999995E-2</c:v>
                </c:pt>
                <c:pt idx="1278">
                  <c:v>7.3020000000000002E-2</c:v>
                </c:pt>
                <c:pt idx="1279">
                  <c:v>7.4341999999999991E-2</c:v>
                </c:pt>
                <c:pt idx="1280">
                  <c:v>7.3921000000000001E-2</c:v>
                </c:pt>
                <c:pt idx="1281">
                  <c:v>7.4713000000000002E-2</c:v>
                </c:pt>
                <c:pt idx="1282">
                  <c:v>7.4113999999999999E-2</c:v>
                </c:pt>
                <c:pt idx="1283">
                  <c:v>7.3682999999999998E-2</c:v>
                </c:pt>
                <c:pt idx="1284">
                  <c:v>7.3869999999999991E-2</c:v>
                </c:pt>
                <c:pt idx="1285">
                  <c:v>7.2861000000000009E-2</c:v>
                </c:pt>
                <c:pt idx="1286">
                  <c:v>7.2735000000000008E-2</c:v>
                </c:pt>
                <c:pt idx="1287">
                  <c:v>7.3164999999999994E-2</c:v>
                </c:pt>
                <c:pt idx="1288">
                  <c:v>7.3322999999999999E-2</c:v>
                </c:pt>
                <c:pt idx="1289">
                  <c:v>7.3847999999999997E-2</c:v>
                </c:pt>
                <c:pt idx="1290">
                  <c:v>7.3788999999999993E-2</c:v>
                </c:pt>
                <c:pt idx="1291">
                  <c:v>7.3120000000000004E-2</c:v>
                </c:pt>
                <c:pt idx="1292">
                  <c:v>7.3167999999999997E-2</c:v>
                </c:pt>
                <c:pt idx="1293">
                  <c:v>7.2793999999999998E-2</c:v>
                </c:pt>
                <c:pt idx="1294">
                  <c:v>7.3023000000000005E-2</c:v>
                </c:pt>
                <c:pt idx="1295">
                  <c:v>7.3136000000000007E-2</c:v>
                </c:pt>
                <c:pt idx="1296">
                  <c:v>7.3361999999999997E-2</c:v>
                </c:pt>
                <c:pt idx="1297">
                  <c:v>7.3139999999999997E-2</c:v>
                </c:pt>
                <c:pt idx="1298">
                  <c:v>7.2416999999999995E-2</c:v>
                </c:pt>
                <c:pt idx="1299">
                  <c:v>6.9858000000000003E-2</c:v>
                </c:pt>
                <c:pt idx="1300">
                  <c:v>6.8060999999999997E-2</c:v>
                </c:pt>
                <c:pt idx="1301">
                  <c:v>6.9245000000000001E-2</c:v>
                </c:pt>
                <c:pt idx="1302">
                  <c:v>6.7886000000000002E-2</c:v>
                </c:pt>
                <c:pt idx="1303">
                  <c:v>6.6929000000000002E-2</c:v>
                </c:pt>
                <c:pt idx="1304">
                  <c:v>6.6375000000000003E-2</c:v>
                </c:pt>
                <c:pt idx="1305">
                  <c:v>6.5476000000000006E-2</c:v>
                </c:pt>
                <c:pt idx="1306">
                  <c:v>6.6674999999999998E-2</c:v>
                </c:pt>
                <c:pt idx="1307">
                  <c:v>6.9058000000000008E-2</c:v>
                </c:pt>
                <c:pt idx="1308">
                  <c:v>6.9169999999999995E-2</c:v>
                </c:pt>
                <c:pt idx="1309">
                  <c:v>6.5389000000000003E-2</c:v>
                </c:pt>
                <c:pt idx="1310">
                  <c:v>6.4772999999999997E-2</c:v>
                </c:pt>
                <c:pt idx="1311">
                  <c:v>6.4549000000000009E-2</c:v>
                </c:pt>
                <c:pt idx="1312">
                  <c:v>6.3047000000000006E-2</c:v>
                </c:pt>
                <c:pt idx="1313">
                  <c:v>6.4663999999999999E-2</c:v>
                </c:pt>
                <c:pt idx="1314">
                  <c:v>6.5590999999999997E-2</c:v>
                </c:pt>
                <c:pt idx="1315">
                  <c:v>6.4396999999999996E-2</c:v>
                </c:pt>
                <c:pt idx="1316">
                  <c:v>6.3799999999999996E-2</c:v>
                </c:pt>
                <c:pt idx="1317">
                  <c:v>6.4560000000000006E-2</c:v>
                </c:pt>
                <c:pt idx="1318">
                  <c:v>6.5345E-2</c:v>
                </c:pt>
                <c:pt idx="1319">
                  <c:v>6.480000000000001E-2</c:v>
                </c:pt>
                <c:pt idx="1320">
                  <c:v>6.5845000000000001E-2</c:v>
                </c:pt>
                <c:pt idx="1321">
                  <c:v>6.5835000000000005E-2</c:v>
                </c:pt>
                <c:pt idx="1322">
                  <c:v>6.6307000000000005E-2</c:v>
                </c:pt>
                <c:pt idx="1323">
                  <c:v>6.6299999999999998E-2</c:v>
                </c:pt>
                <c:pt idx="1324">
                  <c:v>6.4932999999999991E-2</c:v>
                </c:pt>
                <c:pt idx="1325">
                  <c:v>6.4450999999999994E-2</c:v>
                </c:pt>
                <c:pt idx="1326">
                  <c:v>6.4100000000000004E-2</c:v>
                </c:pt>
                <c:pt idx="1327">
                  <c:v>6.2800000000000009E-2</c:v>
                </c:pt>
                <c:pt idx="1328">
                  <c:v>6.2857999999999997E-2</c:v>
                </c:pt>
                <c:pt idx="1329">
                  <c:v>6.2331000000000004E-2</c:v>
                </c:pt>
                <c:pt idx="1330">
                  <c:v>6.1871999999999996E-2</c:v>
                </c:pt>
                <c:pt idx="1331">
                  <c:v>6.2987000000000001E-2</c:v>
                </c:pt>
                <c:pt idx="1332">
                  <c:v>6.3436000000000006E-2</c:v>
                </c:pt>
                <c:pt idx="1333">
                  <c:v>6.3700000000000007E-2</c:v>
                </c:pt>
                <c:pt idx="1334">
                  <c:v>6.3291E-2</c:v>
                </c:pt>
                <c:pt idx="1335">
                  <c:v>6.2965999999999994E-2</c:v>
                </c:pt>
                <c:pt idx="1336">
                  <c:v>6.1915999999999999E-2</c:v>
                </c:pt>
                <c:pt idx="1337">
                  <c:v>6.2100000000000002E-2</c:v>
                </c:pt>
                <c:pt idx="1338">
                  <c:v>6.0933000000000001E-2</c:v>
                </c:pt>
                <c:pt idx="1339">
                  <c:v>6.1078E-2</c:v>
                </c:pt>
                <c:pt idx="1340">
                  <c:v>6.1261999999999997E-2</c:v>
                </c:pt>
                <c:pt idx="1341">
                  <c:v>6.1242999999999999E-2</c:v>
                </c:pt>
                <c:pt idx="1342">
                  <c:v>6.0735999999999998E-2</c:v>
                </c:pt>
                <c:pt idx="1343">
                  <c:v>6.1192999999999997E-2</c:v>
                </c:pt>
                <c:pt idx="1344">
                  <c:v>6.1573000000000003E-2</c:v>
                </c:pt>
                <c:pt idx="1345">
                  <c:v>6.0648000000000001E-2</c:v>
                </c:pt>
                <c:pt idx="1346">
                  <c:v>6.0122000000000002E-2</c:v>
                </c:pt>
                <c:pt idx="1347">
                  <c:v>5.9279999999999999E-2</c:v>
                </c:pt>
                <c:pt idx="1348">
                  <c:v>5.9161999999999999E-2</c:v>
                </c:pt>
                <c:pt idx="1349">
                  <c:v>5.9074000000000002E-2</c:v>
                </c:pt>
                <c:pt idx="1350">
                  <c:v>5.9574999999999996E-2</c:v>
                </c:pt>
                <c:pt idx="1351">
                  <c:v>6.1050000000000007E-2</c:v>
                </c:pt>
                <c:pt idx="1352">
                  <c:v>6.0599999999999994E-2</c:v>
                </c:pt>
                <c:pt idx="1353">
                  <c:v>6.0447000000000001E-2</c:v>
                </c:pt>
                <c:pt idx="1354">
                  <c:v>6.1901999999999999E-2</c:v>
                </c:pt>
                <c:pt idx="1355">
                  <c:v>6.1977999999999998E-2</c:v>
                </c:pt>
                <c:pt idx="1356">
                  <c:v>6.2257999999999994E-2</c:v>
                </c:pt>
                <c:pt idx="1357">
                  <c:v>6.2983999999999998E-2</c:v>
                </c:pt>
                <c:pt idx="1358">
                  <c:v>6.2630999999999992E-2</c:v>
                </c:pt>
                <c:pt idx="1359">
                  <c:v>6.3087000000000004E-2</c:v>
                </c:pt>
                <c:pt idx="1360">
                  <c:v>6.2773999999999996E-2</c:v>
                </c:pt>
                <c:pt idx="1361">
                  <c:v>6.2476000000000004E-2</c:v>
                </c:pt>
                <c:pt idx="1362">
                  <c:v>6.1859000000000004E-2</c:v>
                </c:pt>
                <c:pt idx="1363">
                  <c:v>6.1618000000000006E-2</c:v>
                </c:pt>
                <c:pt idx="1364">
                  <c:v>6.1913000000000003E-2</c:v>
                </c:pt>
                <c:pt idx="1365">
                  <c:v>6.1466E-2</c:v>
                </c:pt>
                <c:pt idx="1366">
                  <c:v>6.1500000000000006E-2</c:v>
                </c:pt>
                <c:pt idx="1367">
                  <c:v>6.2081999999999998E-2</c:v>
                </c:pt>
                <c:pt idx="1368">
                  <c:v>6.1805000000000006E-2</c:v>
                </c:pt>
                <c:pt idx="1369">
                  <c:v>6.1716E-2</c:v>
                </c:pt>
                <c:pt idx="1370">
                  <c:v>6.1797000000000005E-2</c:v>
                </c:pt>
                <c:pt idx="1371">
                  <c:v>6.1849999999999995E-2</c:v>
                </c:pt>
                <c:pt idx="1372">
                  <c:v>6.1707999999999999E-2</c:v>
                </c:pt>
                <c:pt idx="1373">
                  <c:v>6.1670999999999997E-2</c:v>
                </c:pt>
                <c:pt idx="1374">
                  <c:v>6.1576000000000006E-2</c:v>
                </c:pt>
                <c:pt idx="1375">
                  <c:v>6.1839000000000005E-2</c:v>
                </c:pt>
                <c:pt idx="1376">
                  <c:v>6.1184000000000002E-2</c:v>
                </c:pt>
                <c:pt idx="1377">
                  <c:v>6.1281000000000002E-2</c:v>
                </c:pt>
                <c:pt idx="1378">
                  <c:v>6.0582000000000004E-2</c:v>
                </c:pt>
                <c:pt idx="1379">
                  <c:v>6.0597000000000005E-2</c:v>
                </c:pt>
                <c:pt idx="1380">
                  <c:v>6.1131999999999999E-2</c:v>
                </c:pt>
                <c:pt idx="1381">
                  <c:v>6.1085E-2</c:v>
                </c:pt>
                <c:pt idx="1382">
                  <c:v>6.1050000000000007E-2</c:v>
                </c:pt>
                <c:pt idx="1383">
                  <c:v>6.1147E-2</c:v>
                </c:pt>
                <c:pt idx="1384">
                  <c:v>6.1699999999999998E-2</c:v>
                </c:pt>
                <c:pt idx="1385">
                  <c:v>6.1883999999999995E-2</c:v>
                </c:pt>
                <c:pt idx="1386">
                  <c:v>6.1942999999999998E-2</c:v>
                </c:pt>
                <c:pt idx="1387">
                  <c:v>6.1148000000000001E-2</c:v>
                </c:pt>
                <c:pt idx="1388">
                  <c:v>6.0857999999999995E-2</c:v>
                </c:pt>
                <c:pt idx="1389">
                  <c:v>6.0708999999999999E-2</c:v>
                </c:pt>
                <c:pt idx="1390">
                  <c:v>6.0225999999999995E-2</c:v>
                </c:pt>
                <c:pt idx="1391">
                  <c:v>5.9701000000000004E-2</c:v>
                </c:pt>
                <c:pt idx="1392">
                  <c:v>5.901E-2</c:v>
                </c:pt>
                <c:pt idx="1393">
                  <c:v>5.8771000000000004E-2</c:v>
                </c:pt>
                <c:pt idx="1394">
                  <c:v>5.9161999999999999E-2</c:v>
                </c:pt>
                <c:pt idx="1395">
                  <c:v>5.8936000000000002E-2</c:v>
                </c:pt>
                <c:pt idx="1396">
                  <c:v>5.9180000000000003E-2</c:v>
                </c:pt>
                <c:pt idx="1397">
                  <c:v>5.9672000000000003E-2</c:v>
                </c:pt>
                <c:pt idx="1398">
                  <c:v>5.9846000000000003E-2</c:v>
                </c:pt>
                <c:pt idx="1399">
                  <c:v>5.9299999999999999E-2</c:v>
                </c:pt>
                <c:pt idx="1400">
                  <c:v>5.8949000000000001E-2</c:v>
                </c:pt>
                <c:pt idx="1401">
                  <c:v>5.8600000000000006E-2</c:v>
                </c:pt>
                <c:pt idx="1402">
                  <c:v>5.8643000000000001E-2</c:v>
                </c:pt>
                <c:pt idx="1403">
                  <c:v>5.8379E-2</c:v>
                </c:pt>
                <c:pt idx="1404">
                  <c:v>5.8525000000000001E-2</c:v>
                </c:pt>
                <c:pt idx="1405">
                  <c:v>5.8311000000000002E-2</c:v>
                </c:pt>
                <c:pt idx="1406">
                  <c:v>5.8152000000000002E-2</c:v>
                </c:pt>
                <c:pt idx="1407">
                  <c:v>5.7826000000000002E-2</c:v>
                </c:pt>
                <c:pt idx="1408">
                  <c:v>5.8099999999999999E-2</c:v>
                </c:pt>
                <c:pt idx="1409">
                  <c:v>5.7647000000000004E-2</c:v>
                </c:pt>
                <c:pt idx="1410">
                  <c:v>5.7704000000000005E-2</c:v>
                </c:pt>
                <c:pt idx="1411">
                  <c:v>5.7239999999999999E-2</c:v>
                </c:pt>
                <c:pt idx="1412">
                  <c:v>5.7200000000000001E-2</c:v>
                </c:pt>
                <c:pt idx="1413">
                  <c:v>5.7126999999999997E-2</c:v>
                </c:pt>
                <c:pt idx="1414">
                  <c:v>5.7276000000000001E-2</c:v>
                </c:pt>
                <c:pt idx="1415">
                  <c:v>5.7083000000000002E-2</c:v>
                </c:pt>
                <c:pt idx="1416">
                  <c:v>5.7194000000000002E-2</c:v>
                </c:pt>
                <c:pt idx="1417">
                  <c:v>5.7156999999999999E-2</c:v>
                </c:pt>
                <c:pt idx="1418">
                  <c:v>5.7329999999999999E-2</c:v>
                </c:pt>
                <c:pt idx="1419">
                  <c:v>5.7652000000000002E-2</c:v>
                </c:pt>
                <c:pt idx="1420">
                  <c:v>5.8238999999999999E-2</c:v>
                </c:pt>
                <c:pt idx="1421">
                  <c:v>5.8407000000000001E-2</c:v>
                </c:pt>
                <c:pt idx="1422">
                  <c:v>5.9096999999999997E-2</c:v>
                </c:pt>
                <c:pt idx="1423">
                  <c:v>5.8671000000000001E-2</c:v>
                </c:pt>
                <c:pt idx="1424">
                  <c:v>5.9086999999999994E-2</c:v>
                </c:pt>
                <c:pt idx="1425">
                  <c:v>5.8941999999999994E-2</c:v>
                </c:pt>
                <c:pt idx="1426">
                  <c:v>5.8799999999999998E-2</c:v>
                </c:pt>
                <c:pt idx="1427">
                  <c:v>5.8494000000000004E-2</c:v>
                </c:pt>
                <c:pt idx="1428">
                  <c:v>5.8681999999999998E-2</c:v>
                </c:pt>
                <c:pt idx="1429">
                  <c:v>5.8674999999999998E-2</c:v>
                </c:pt>
                <c:pt idx="1430">
                  <c:v>5.8929000000000002E-2</c:v>
                </c:pt>
                <c:pt idx="1431">
                  <c:v>5.96E-2</c:v>
                </c:pt>
                <c:pt idx="1432">
                  <c:v>5.9318999999999997E-2</c:v>
                </c:pt>
                <c:pt idx="1433">
                  <c:v>6.019E-2</c:v>
                </c:pt>
                <c:pt idx="1434">
                  <c:v>6.0350000000000001E-2</c:v>
                </c:pt>
                <c:pt idx="1435">
                  <c:v>6.0471999999999998E-2</c:v>
                </c:pt>
                <c:pt idx="1436">
                  <c:v>6.0565000000000001E-2</c:v>
                </c:pt>
                <c:pt idx="1437">
                  <c:v>6.0599E-2</c:v>
                </c:pt>
                <c:pt idx="1438">
                  <c:v>6.0772000000000007E-2</c:v>
                </c:pt>
                <c:pt idx="1439">
                  <c:v>6.0102000000000003E-2</c:v>
                </c:pt>
                <c:pt idx="1440">
                  <c:v>5.9332999999999997E-2</c:v>
                </c:pt>
                <c:pt idx="1441">
                  <c:v>5.9019000000000002E-2</c:v>
                </c:pt>
                <c:pt idx="1442">
                  <c:v>5.9053000000000001E-2</c:v>
                </c:pt>
                <c:pt idx="1443">
                  <c:v>5.8559E-2</c:v>
                </c:pt>
                <c:pt idx="1444">
                  <c:v>5.8196999999999999E-2</c:v>
                </c:pt>
                <c:pt idx="1445">
                  <c:v>5.8326999999999997E-2</c:v>
                </c:pt>
                <c:pt idx="1446">
                  <c:v>5.7999999999999996E-2</c:v>
                </c:pt>
                <c:pt idx="1447">
                  <c:v>5.7055999999999996E-2</c:v>
                </c:pt>
                <c:pt idx="1448">
                  <c:v>5.7432999999999998E-2</c:v>
                </c:pt>
                <c:pt idx="1449">
                  <c:v>5.6828000000000004E-2</c:v>
                </c:pt>
                <c:pt idx="1450">
                  <c:v>5.6976000000000006E-2</c:v>
                </c:pt>
                <c:pt idx="1451">
                  <c:v>5.6934999999999999E-2</c:v>
                </c:pt>
                <c:pt idx="1452">
                  <c:v>5.6847000000000002E-2</c:v>
                </c:pt>
                <c:pt idx="1453">
                  <c:v>5.6864999999999999E-2</c:v>
                </c:pt>
                <c:pt idx="1454">
                  <c:v>5.6799999999999996E-2</c:v>
                </c:pt>
                <c:pt idx="1455">
                  <c:v>5.6799999999999996E-2</c:v>
                </c:pt>
                <c:pt idx="1456">
                  <c:v>5.6510999999999999E-2</c:v>
                </c:pt>
                <c:pt idx="1457">
                  <c:v>5.6459999999999996E-2</c:v>
                </c:pt>
                <c:pt idx="1458">
                  <c:v>5.6083999999999995E-2</c:v>
                </c:pt>
                <c:pt idx="1459">
                  <c:v>5.6004999999999999E-2</c:v>
                </c:pt>
                <c:pt idx="1460">
                  <c:v>5.6308999999999998E-2</c:v>
                </c:pt>
                <c:pt idx="1461">
                  <c:v>5.6086999999999998E-2</c:v>
                </c:pt>
                <c:pt idx="1462">
                  <c:v>5.6782000000000006E-2</c:v>
                </c:pt>
                <c:pt idx="1463">
                  <c:v>5.7303E-2</c:v>
                </c:pt>
                <c:pt idx="1464">
                  <c:v>5.7662000000000005E-2</c:v>
                </c:pt>
                <c:pt idx="1465">
                  <c:v>5.79E-2</c:v>
                </c:pt>
                <c:pt idx="1466">
                  <c:v>5.7699999999999994E-2</c:v>
                </c:pt>
                <c:pt idx="1467">
                  <c:v>5.7939999999999998E-2</c:v>
                </c:pt>
                <c:pt idx="1468">
                  <c:v>5.7822999999999999E-2</c:v>
                </c:pt>
                <c:pt idx="1469">
                  <c:v>5.7680999999999996E-2</c:v>
                </c:pt>
                <c:pt idx="1470">
                  <c:v>5.7300000000000004E-2</c:v>
                </c:pt>
                <c:pt idx="1471">
                  <c:v>5.7300000000000004E-2</c:v>
                </c:pt>
                <c:pt idx="1472">
                  <c:v>5.8057999999999998E-2</c:v>
                </c:pt>
                <c:pt idx="1473">
                  <c:v>6.0586000000000001E-2</c:v>
                </c:pt>
                <c:pt idx="1474">
                  <c:v>6.0995999999999995E-2</c:v>
                </c:pt>
                <c:pt idx="1475">
                  <c:v>6.2738000000000002E-2</c:v>
                </c:pt>
                <c:pt idx="1476">
                  <c:v>6.1265E-2</c:v>
                </c:pt>
                <c:pt idx="1477">
                  <c:v>6.1142000000000002E-2</c:v>
                </c:pt>
                <c:pt idx="1478">
                  <c:v>6.1135999999999996E-2</c:v>
                </c:pt>
                <c:pt idx="1479">
                  <c:v>6.0235000000000004E-2</c:v>
                </c:pt>
                <c:pt idx="1480">
                  <c:v>6.0334000000000006E-2</c:v>
                </c:pt>
                <c:pt idx="1481">
                  <c:v>6.0557999999999994E-2</c:v>
                </c:pt>
                <c:pt idx="1482">
                  <c:v>6.0914000000000003E-2</c:v>
                </c:pt>
                <c:pt idx="1483">
                  <c:v>6.1500000000000006E-2</c:v>
                </c:pt>
                <c:pt idx="1484">
                  <c:v>6.1059999999999996E-2</c:v>
                </c:pt>
                <c:pt idx="1485">
                  <c:v>6.0700999999999998E-2</c:v>
                </c:pt>
                <c:pt idx="1486">
                  <c:v>6.0782999999999997E-2</c:v>
                </c:pt>
                <c:pt idx="1487">
                  <c:v>6.305100000000001E-2</c:v>
                </c:pt>
                <c:pt idx="1488">
                  <c:v>6.3202999999999995E-2</c:v>
                </c:pt>
                <c:pt idx="1489">
                  <c:v>6.2351999999999998E-2</c:v>
                </c:pt>
                <c:pt idx="1490">
                  <c:v>6.2937000000000007E-2</c:v>
                </c:pt>
                <c:pt idx="1491">
                  <c:v>6.2400000000000004E-2</c:v>
                </c:pt>
                <c:pt idx="1492">
                  <c:v>6.1374999999999999E-2</c:v>
                </c:pt>
                <c:pt idx="1493">
                  <c:v>6.1276999999999998E-2</c:v>
                </c:pt>
                <c:pt idx="1494">
                  <c:v>6.0807E-2</c:v>
                </c:pt>
                <c:pt idx="1495">
                  <c:v>6.0223000000000006E-2</c:v>
                </c:pt>
                <c:pt idx="1496">
                  <c:v>6.021E-2</c:v>
                </c:pt>
                <c:pt idx="1497">
                  <c:v>6.0124000000000004E-2</c:v>
                </c:pt>
                <c:pt idx="1498">
                  <c:v>6.0340999999999999E-2</c:v>
                </c:pt>
                <c:pt idx="1499">
                  <c:v>6.0067000000000002E-2</c:v>
                </c:pt>
                <c:pt idx="1500">
                  <c:v>5.9960000000000006E-2</c:v>
                </c:pt>
                <c:pt idx="1501">
                  <c:v>5.9500000000000004E-2</c:v>
                </c:pt>
                <c:pt idx="1502">
                  <c:v>5.9035000000000004E-2</c:v>
                </c:pt>
                <c:pt idx="1503">
                  <c:v>5.9115000000000001E-2</c:v>
                </c:pt>
                <c:pt idx="1504">
                  <c:v>5.9003E-2</c:v>
                </c:pt>
                <c:pt idx="1505">
                  <c:v>5.8966999999999999E-2</c:v>
                </c:pt>
                <c:pt idx="1506">
                  <c:v>5.8525000000000001E-2</c:v>
                </c:pt>
                <c:pt idx="1507">
                  <c:v>5.7709999999999997E-2</c:v>
                </c:pt>
                <c:pt idx="1508">
                  <c:v>5.7709999999999997E-2</c:v>
                </c:pt>
                <c:pt idx="1509">
                  <c:v>5.6900000000000006E-2</c:v>
                </c:pt>
                <c:pt idx="1510">
                  <c:v>5.7394000000000001E-2</c:v>
                </c:pt>
                <c:pt idx="1511">
                  <c:v>5.7981999999999999E-2</c:v>
                </c:pt>
                <c:pt idx="1512">
                  <c:v>5.7699999999999994E-2</c:v>
                </c:pt>
                <c:pt idx="1513">
                  <c:v>5.8055000000000002E-2</c:v>
                </c:pt>
                <c:pt idx="1514">
                  <c:v>5.8082000000000002E-2</c:v>
                </c:pt>
                <c:pt idx="1515">
                  <c:v>5.79E-2</c:v>
                </c:pt>
                <c:pt idx="1516">
                  <c:v>5.8099999999999999E-2</c:v>
                </c:pt>
                <c:pt idx="1517">
                  <c:v>5.6100000000000004E-2</c:v>
                </c:pt>
                <c:pt idx="1518">
                  <c:v>5.5930999999999995E-2</c:v>
                </c:pt>
                <c:pt idx="1519">
                  <c:v>5.5528000000000001E-2</c:v>
                </c:pt>
                <c:pt idx="1520">
                  <c:v>5.5525000000000005E-2</c:v>
                </c:pt>
                <c:pt idx="1521">
                  <c:v>5.6158E-2</c:v>
                </c:pt>
                <c:pt idx="1522">
                  <c:v>5.6191999999999999E-2</c:v>
                </c:pt>
                <c:pt idx="1523">
                  <c:v>5.6256E-2</c:v>
                </c:pt>
                <c:pt idx="1524">
                  <c:v>5.6378000000000004E-2</c:v>
                </c:pt>
                <c:pt idx="1525">
                  <c:v>5.6039000000000005E-2</c:v>
                </c:pt>
                <c:pt idx="1526">
                  <c:v>5.6039000000000005E-2</c:v>
                </c:pt>
                <c:pt idx="1527">
                  <c:v>5.6409000000000001E-2</c:v>
                </c:pt>
                <c:pt idx="1528">
                  <c:v>5.6059999999999999E-2</c:v>
                </c:pt>
                <c:pt idx="1529">
                  <c:v>5.6565999999999998E-2</c:v>
                </c:pt>
                <c:pt idx="1530">
                  <c:v>5.6275000000000006E-2</c:v>
                </c:pt>
                <c:pt idx="1531">
                  <c:v>5.5899999999999998E-2</c:v>
                </c:pt>
                <c:pt idx="1532">
                  <c:v>5.5500000000000001E-2</c:v>
                </c:pt>
                <c:pt idx="1533">
                  <c:v>5.5199999999999999E-2</c:v>
                </c:pt>
                <c:pt idx="1534">
                  <c:v>5.5099999999999996E-2</c:v>
                </c:pt>
                <c:pt idx="1535">
                  <c:v>5.4734999999999999E-2</c:v>
                </c:pt>
                <c:pt idx="1536">
                  <c:v>5.3966E-2</c:v>
                </c:pt>
                <c:pt idx="1537">
                  <c:v>5.3684000000000003E-2</c:v>
                </c:pt>
                <c:pt idx="1538">
                  <c:v>5.3533999999999998E-2</c:v>
                </c:pt>
                <c:pt idx="1539">
                  <c:v>5.3456000000000004E-2</c:v>
                </c:pt>
                <c:pt idx="1540">
                  <c:v>5.3357000000000002E-2</c:v>
                </c:pt>
                <c:pt idx="1541">
                  <c:v>5.3353999999999999E-2</c:v>
                </c:pt>
                <c:pt idx="1542">
                  <c:v>5.3746000000000002E-2</c:v>
                </c:pt>
                <c:pt idx="1543">
                  <c:v>5.3423999999999999E-2</c:v>
                </c:pt>
                <c:pt idx="1544">
                  <c:v>5.3394999999999998E-2</c:v>
                </c:pt>
                <c:pt idx="1545">
                  <c:v>5.2904E-2</c:v>
                </c:pt>
                <c:pt idx="1546">
                  <c:v>5.2527999999999998E-2</c:v>
                </c:pt>
                <c:pt idx="1547">
                  <c:v>5.1857E-2</c:v>
                </c:pt>
                <c:pt idx="1548">
                  <c:v>5.2108000000000002E-2</c:v>
                </c:pt>
                <c:pt idx="1549">
                  <c:v>5.1900000000000002E-2</c:v>
                </c:pt>
                <c:pt idx="1550">
                  <c:v>5.2305000000000004E-2</c:v>
                </c:pt>
                <c:pt idx="1551">
                  <c:v>5.2169E-2</c:v>
                </c:pt>
                <c:pt idx="1552">
                  <c:v>5.212E-2</c:v>
                </c:pt>
                <c:pt idx="1553">
                  <c:v>5.2152999999999998E-2</c:v>
                </c:pt>
                <c:pt idx="1554">
                  <c:v>5.2488E-2</c:v>
                </c:pt>
                <c:pt idx="1555">
                  <c:v>5.2824000000000003E-2</c:v>
                </c:pt>
                <c:pt idx="1556">
                  <c:v>5.212E-2</c:v>
                </c:pt>
                <c:pt idx="1557">
                  <c:v>5.2108999999999996E-2</c:v>
                </c:pt>
                <c:pt idx="1558">
                  <c:v>5.2803000000000003E-2</c:v>
                </c:pt>
                <c:pt idx="1559">
                  <c:v>5.2363999999999994E-2</c:v>
                </c:pt>
                <c:pt idx="1560">
                  <c:v>5.2322E-2</c:v>
                </c:pt>
                <c:pt idx="1561">
                  <c:v>5.21E-2</c:v>
                </c:pt>
                <c:pt idx="1562">
                  <c:v>5.2180999999999998E-2</c:v>
                </c:pt>
                <c:pt idx="1563">
                  <c:v>5.21E-2</c:v>
                </c:pt>
                <c:pt idx="1564">
                  <c:v>5.2300000000000006E-2</c:v>
                </c:pt>
                <c:pt idx="1565">
                  <c:v>5.2900000000000003E-2</c:v>
                </c:pt>
                <c:pt idx="1566">
                  <c:v>5.2432999999999994E-2</c:v>
                </c:pt>
                <c:pt idx="1567">
                  <c:v>5.2154999999999993E-2</c:v>
                </c:pt>
                <c:pt idx="1568">
                  <c:v>5.2573000000000002E-2</c:v>
                </c:pt>
                <c:pt idx="1569">
                  <c:v>5.2457999999999998E-2</c:v>
                </c:pt>
                <c:pt idx="1570">
                  <c:v>5.2548000000000004E-2</c:v>
                </c:pt>
                <c:pt idx="1571">
                  <c:v>5.2371999999999995E-2</c:v>
                </c:pt>
                <c:pt idx="1572">
                  <c:v>5.2347999999999999E-2</c:v>
                </c:pt>
                <c:pt idx="1573">
                  <c:v>5.2482000000000001E-2</c:v>
                </c:pt>
                <c:pt idx="1574">
                  <c:v>5.2851999999999996E-2</c:v>
                </c:pt>
                <c:pt idx="1575">
                  <c:v>5.3728999999999999E-2</c:v>
                </c:pt>
                <c:pt idx="1576">
                  <c:v>5.3525999999999997E-2</c:v>
                </c:pt>
                <c:pt idx="1577">
                  <c:v>5.3097000000000005E-2</c:v>
                </c:pt>
                <c:pt idx="1578">
                  <c:v>5.3263999999999999E-2</c:v>
                </c:pt>
                <c:pt idx="1579">
                  <c:v>5.3009000000000001E-2</c:v>
                </c:pt>
                <c:pt idx="1580">
                  <c:v>5.3262000000000004E-2</c:v>
                </c:pt>
                <c:pt idx="1581">
                  <c:v>5.3162000000000001E-2</c:v>
                </c:pt>
                <c:pt idx="1582">
                  <c:v>5.2878999999999995E-2</c:v>
                </c:pt>
                <c:pt idx="1583">
                  <c:v>5.3158999999999998E-2</c:v>
                </c:pt>
                <c:pt idx="1584">
                  <c:v>5.3395999999999999E-2</c:v>
                </c:pt>
                <c:pt idx="1585">
                  <c:v>5.3399999999999996E-2</c:v>
                </c:pt>
                <c:pt idx="1586">
                  <c:v>5.4067999999999998E-2</c:v>
                </c:pt>
                <c:pt idx="1587">
                  <c:v>5.4162999999999996E-2</c:v>
                </c:pt>
                <c:pt idx="1588">
                  <c:v>5.4255000000000005E-2</c:v>
                </c:pt>
                <c:pt idx="1589">
                  <c:v>5.3899999999999997E-2</c:v>
                </c:pt>
                <c:pt idx="1590">
                  <c:v>5.357E-2</c:v>
                </c:pt>
                <c:pt idx="1591">
                  <c:v>5.3499999999999999E-2</c:v>
                </c:pt>
                <c:pt idx="1592">
                  <c:v>5.3800000000000001E-2</c:v>
                </c:pt>
                <c:pt idx="1593">
                  <c:v>5.3682999999999995E-2</c:v>
                </c:pt>
                <c:pt idx="1594">
                  <c:v>5.3776999999999998E-2</c:v>
                </c:pt>
                <c:pt idx="1595">
                  <c:v>5.3699999999999998E-2</c:v>
                </c:pt>
                <c:pt idx="1596">
                  <c:v>5.3120000000000001E-2</c:v>
                </c:pt>
                <c:pt idx="1597">
                  <c:v>5.2600000000000001E-2</c:v>
                </c:pt>
                <c:pt idx="1598">
                  <c:v>5.2000000000000005E-2</c:v>
                </c:pt>
                <c:pt idx="1599">
                  <c:v>5.1128E-2</c:v>
                </c:pt>
                <c:pt idx="1600">
                  <c:v>5.0235000000000002E-2</c:v>
                </c:pt>
                <c:pt idx="1601">
                  <c:v>5.0469E-2</c:v>
                </c:pt>
                <c:pt idx="1602">
                  <c:v>6.0481999999999994E-2</c:v>
                </c:pt>
                <c:pt idx="1603">
                  <c:v>5.7660000000000003E-2</c:v>
                </c:pt>
                <c:pt idx="1604">
                  <c:v>5.8144000000000001E-2</c:v>
                </c:pt>
                <c:pt idx="1605">
                  <c:v>5.6500000000000002E-2</c:v>
                </c:pt>
                <c:pt idx="1606">
                  <c:v>5.6553000000000006E-2</c:v>
                </c:pt>
                <c:pt idx="1607">
                  <c:v>5.6395000000000001E-2</c:v>
                </c:pt>
                <c:pt idx="1608">
                  <c:v>5.5810000000000005E-2</c:v>
                </c:pt>
                <c:pt idx="1609">
                  <c:v>5.5688000000000001E-2</c:v>
                </c:pt>
                <c:pt idx="1610">
                  <c:v>5.6425000000000003E-2</c:v>
                </c:pt>
                <c:pt idx="1611">
                  <c:v>5.6238000000000003E-2</c:v>
                </c:pt>
                <c:pt idx="1612">
                  <c:v>5.6929999999999994E-2</c:v>
                </c:pt>
                <c:pt idx="1613">
                  <c:v>5.7735000000000002E-2</c:v>
                </c:pt>
                <c:pt idx="1614">
                  <c:v>5.8400000000000001E-2</c:v>
                </c:pt>
                <c:pt idx="1615">
                  <c:v>5.7821999999999998E-2</c:v>
                </c:pt>
                <c:pt idx="1616">
                  <c:v>5.7699999999999994E-2</c:v>
                </c:pt>
                <c:pt idx="1617">
                  <c:v>5.7672000000000001E-2</c:v>
                </c:pt>
                <c:pt idx="1618">
                  <c:v>5.7599999999999998E-2</c:v>
                </c:pt>
                <c:pt idx="1619">
                  <c:v>5.7500000000000002E-2</c:v>
                </c:pt>
                <c:pt idx="1620">
                  <c:v>5.7556999999999997E-2</c:v>
                </c:pt>
                <c:pt idx="1621">
                  <c:v>5.6627000000000004E-2</c:v>
                </c:pt>
                <c:pt idx="1622">
                  <c:v>5.62E-2</c:v>
                </c:pt>
                <c:pt idx="1623">
                  <c:v>5.5839E-2</c:v>
                </c:pt>
                <c:pt idx="1624">
                  <c:v>5.6341999999999996E-2</c:v>
                </c:pt>
                <c:pt idx="1625">
                  <c:v>5.6330999999999999E-2</c:v>
                </c:pt>
                <c:pt idx="1626">
                  <c:v>5.6555000000000001E-2</c:v>
                </c:pt>
                <c:pt idx="1627">
                  <c:v>5.6749000000000001E-2</c:v>
                </c:pt>
                <c:pt idx="1628">
                  <c:v>5.6952999999999997E-2</c:v>
                </c:pt>
                <c:pt idx="1629">
                  <c:v>5.7430000000000002E-2</c:v>
                </c:pt>
                <c:pt idx="1630">
                  <c:v>5.6958000000000002E-2</c:v>
                </c:pt>
                <c:pt idx="1631">
                  <c:v>5.7060000000000007E-2</c:v>
                </c:pt>
                <c:pt idx="1632">
                  <c:v>5.6966999999999997E-2</c:v>
                </c:pt>
                <c:pt idx="1633">
                  <c:v>5.6718999999999999E-2</c:v>
                </c:pt>
                <c:pt idx="1634">
                  <c:v>5.6932000000000003E-2</c:v>
                </c:pt>
                <c:pt idx="1635">
                  <c:v>5.6833999999999996E-2</c:v>
                </c:pt>
                <c:pt idx="1636">
                  <c:v>5.6764000000000002E-2</c:v>
                </c:pt>
                <c:pt idx="1637">
                  <c:v>5.7020000000000001E-2</c:v>
                </c:pt>
                <c:pt idx="1638">
                  <c:v>5.6900000000000006E-2</c:v>
                </c:pt>
                <c:pt idx="1639">
                  <c:v>5.6721000000000001E-2</c:v>
                </c:pt>
                <c:pt idx="1640">
                  <c:v>5.5999999999999994E-2</c:v>
                </c:pt>
                <c:pt idx="1641">
                  <c:v>5.6142000000000004E-2</c:v>
                </c:pt>
                <c:pt idx="1642">
                  <c:v>5.5541E-2</c:v>
                </c:pt>
                <c:pt idx="1643">
                  <c:v>5.5099999999999996E-2</c:v>
                </c:pt>
                <c:pt idx="1644">
                  <c:v>5.4800000000000001E-2</c:v>
                </c:pt>
                <c:pt idx="1645">
                  <c:v>5.4199999999999998E-2</c:v>
                </c:pt>
                <c:pt idx="1646">
                  <c:v>5.4000000000000006E-2</c:v>
                </c:pt>
                <c:pt idx="1647">
                  <c:v>5.3762999999999998E-2</c:v>
                </c:pt>
                <c:pt idx="1648">
                  <c:v>5.3891000000000001E-2</c:v>
                </c:pt>
                <c:pt idx="1649">
                  <c:v>5.4050000000000001E-2</c:v>
                </c:pt>
                <c:pt idx="1650">
                  <c:v>5.4299999999999994E-2</c:v>
                </c:pt>
                <c:pt idx="1651">
                  <c:v>5.3456999999999998E-2</c:v>
                </c:pt>
                <c:pt idx="1652">
                  <c:v>5.3650000000000003E-2</c:v>
                </c:pt>
                <c:pt idx="1653">
                  <c:v>5.3399999999999996E-2</c:v>
                </c:pt>
                <c:pt idx="1654">
                  <c:v>5.3182E-2</c:v>
                </c:pt>
                <c:pt idx="1655">
                  <c:v>5.2733000000000002E-2</c:v>
                </c:pt>
                <c:pt idx="1656">
                  <c:v>5.1958999999999998E-2</c:v>
                </c:pt>
                <c:pt idx="1657">
                  <c:v>5.1717000000000006E-2</c:v>
                </c:pt>
                <c:pt idx="1658">
                  <c:v>5.2000000000000005E-2</c:v>
                </c:pt>
                <c:pt idx="1659">
                  <c:v>5.2020999999999998E-2</c:v>
                </c:pt>
                <c:pt idx="1660">
                  <c:v>5.2199999999999996E-2</c:v>
                </c:pt>
                <c:pt idx="1661">
                  <c:v>5.2652999999999998E-2</c:v>
                </c:pt>
                <c:pt idx="1662">
                  <c:v>5.2828999999999994E-2</c:v>
                </c:pt>
                <c:pt idx="1663">
                  <c:v>5.2900000000000003E-2</c:v>
                </c:pt>
                <c:pt idx="1664">
                  <c:v>5.2644000000000003E-2</c:v>
                </c:pt>
                <c:pt idx="1665">
                  <c:v>5.2424999999999999E-2</c:v>
                </c:pt>
                <c:pt idx="1666">
                  <c:v>5.3133999999999994E-2</c:v>
                </c:pt>
                <c:pt idx="1667">
                  <c:v>5.2809999999999996E-2</c:v>
                </c:pt>
                <c:pt idx="1668">
                  <c:v>5.3228999999999999E-2</c:v>
                </c:pt>
                <c:pt idx="1669">
                  <c:v>5.3310000000000003E-2</c:v>
                </c:pt>
                <c:pt idx="1670">
                  <c:v>5.3185000000000003E-2</c:v>
                </c:pt>
                <c:pt idx="1671">
                  <c:v>5.2930999999999999E-2</c:v>
                </c:pt>
                <c:pt idx="1672">
                  <c:v>5.2998999999999998E-2</c:v>
                </c:pt>
                <c:pt idx="1673">
                  <c:v>5.3120000000000001E-2</c:v>
                </c:pt>
                <c:pt idx="1674">
                  <c:v>5.3166999999999999E-2</c:v>
                </c:pt>
                <c:pt idx="1675">
                  <c:v>5.3331999999999997E-2</c:v>
                </c:pt>
                <c:pt idx="1676">
                  <c:v>5.3041999999999999E-2</c:v>
                </c:pt>
                <c:pt idx="1677">
                  <c:v>5.3057999999999994E-2</c:v>
                </c:pt>
                <c:pt idx="1678">
                  <c:v>5.2972999999999999E-2</c:v>
                </c:pt>
                <c:pt idx="1679">
                  <c:v>5.2465999999999999E-2</c:v>
                </c:pt>
                <c:pt idx="1680">
                  <c:v>5.1822999999999994E-2</c:v>
                </c:pt>
                <c:pt idx="1681">
                  <c:v>5.1271000000000004E-2</c:v>
                </c:pt>
                <c:pt idx="1682">
                  <c:v>5.1390999999999999E-2</c:v>
                </c:pt>
                <c:pt idx="1683">
                  <c:v>5.1596999999999997E-2</c:v>
                </c:pt>
                <c:pt idx="1684">
                  <c:v>5.1607E-2</c:v>
                </c:pt>
                <c:pt idx="1685">
                  <c:v>5.1536999999999999E-2</c:v>
                </c:pt>
                <c:pt idx="1686">
                  <c:v>5.1658000000000003E-2</c:v>
                </c:pt>
                <c:pt idx="1687">
                  <c:v>5.1580000000000001E-2</c:v>
                </c:pt>
                <c:pt idx="1688">
                  <c:v>5.1405000000000006E-2</c:v>
                </c:pt>
                <c:pt idx="1689">
                  <c:v>5.1338000000000002E-2</c:v>
                </c:pt>
                <c:pt idx="1690">
                  <c:v>5.1050999999999999E-2</c:v>
                </c:pt>
                <c:pt idx="1691">
                  <c:v>5.1031000000000007E-2</c:v>
                </c:pt>
                <c:pt idx="1692">
                  <c:v>5.1200000000000002E-2</c:v>
                </c:pt>
                <c:pt idx="1693">
                  <c:v>5.1058000000000006E-2</c:v>
                </c:pt>
                <c:pt idx="1694">
                  <c:v>5.1264999999999998E-2</c:v>
                </c:pt>
                <c:pt idx="1695">
                  <c:v>5.1279000000000005E-2</c:v>
                </c:pt>
                <c:pt idx="1696">
                  <c:v>5.1288E-2</c:v>
                </c:pt>
                <c:pt idx="1697">
                  <c:v>5.1224999999999993E-2</c:v>
                </c:pt>
                <c:pt idx="1698">
                  <c:v>5.1399999999999994E-2</c:v>
                </c:pt>
                <c:pt idx="1699">
                  <c:v>5.1334999999999999E-2</c:v>
                </c:pt>
                <c:pt idx="1700">
                  <c:v>5.1604999999999998E-2</c:v>
                </c:pt>
                <c:pt idx="1701">
                  <c:v>5.1124999999999997E-2</c:v>
                </c:pt>
                <c:pt idx="1702">
                  <c:v>5.1330000000000001E-2</c:v>
                </c:pt>
                <c:pt idx="1703">
                  <c:v>5.1242000000000003E-2</c:v>
                </c:pt>
                <c:pt idx="1704">
                  <c:v>5.1382999999999998E-2</c:v>
                </c:pt>
                <c:pt idx="1705">
                  <c:v>5.1384999999999993E-2</c:v>
                </c:pt>
                <c:pt idx="1706">
                  <c:v>5.1500000000000004E-2</c:v>
                </c:pt>
                <c:pt idx="1707">
                  <c:v>5.1299999999999998E-2</c:v>
                </c:pt>
                <c:pt idx="1708">
                  <c:v>5.1299999999999998E-2</c:v>
                </c:pt>
                <c:pt idx="1709">
                  <c:v>5.117E-2</c:v>
                </c:pt>
                <c:pt idx="1710">
                  <c:v>5.1048000000000003E-2</c:v>
                </c:pt>
                <c:pt idx="1711">
                  <c:v>5.1382000000000004E-2</c:v>
                </c:pt>
                <c:pt idx="1712">
                  <c:v>5.1864E-2</c:v>
                </c:pt>
                <c:pt idx="1713">
                  <c:v>5.1761000000000001E-2</c:v>
                </c:pt>
                <c:pt idx="1714">
                  <c:v>5.2506999999999998E-2</c:v>
                </c:pt>
                <c:pt idx="1715">
                  <c:v>5.2442999999999997E-2</c:v>
                </c:pt>
                <c:pt idx="1716">
                  <c:v>5.28E-2</c:v>
                </c:pt>
                <c:pt idx="1717">
                  <c:v>5.2893999999999997E-2</c:v>
                </c:pt>
                <c:pt idx="1718">
                  <c:v>5.3499999999999999E-2</c:v>
                </c:pt>
                <c:pt idx="1719">
                  <c:v>5.4192999999999998E-2</c:v>
                </c:pt>
                <c:pt idx="1720">
                  <c:v>5.3758999999999994E-2</c:v>
                </c:pt>
                <c:pt idx="1721">
                  <c:v>5.3943999999999999E-2</c:v>
                </c:pt>
                <c:pt idx="1722">
                  <c:v>5.3747999999999997E-2</c:v>
                </c:pt>
                <c:pt idx="1723">
                  <c:v>5.3783000000000004E-2</c:v>
                </c:pt>
                <c:pt idx="1724">
                  <c:v>5.4184999999999997E-2</c:v>
                </c:pt>
                <c:pt idx="1725">
                  <c:v>5.4389E-2</c:v>
                </c:pt>
                <c:pt idx="1726">
                  <c:v>5.4699999999999999E-2</c:v>
                </c:pt>
                <c:pt idx="1727">
                  <c:v>5.4057000000000001E-2</c:v>
                </c:pt>
                <c:pt idx="1728">
                  <c:v>5.3741999999999998E-2</c:v>
                </c:pt>
                <c:pt idx="1729">
                  <c:v>5.3741999999999998E-2</c:v>
                </c:pt>
                <c:pt idx="1730">
                  <c:v>5.3257000000000006E-2</c:v>
                </c:pt>
                <c:pt idx="1731">
                  <c:v>5.3499999999999999E-2</c:v>
                </c:pt>
                <c:pt idx="1732">
                  <c:v>5.3429999999999998E-2</c:v>
                </c:pt>
                <c:pt idx="1733">
                  <c:v>5.373E-2</c:v>
                </c:pt>
                <c:pt idx="1734">
                  <c:v>5.3911000000000001E-2</c:v>
                </c:pt>
                <c:pt idx="1735">
                  <c:v>5.3720999999999998E-2</c:v>
                </c:pt>
                <c:pt idx="1736">
                  <c:v>5.4339000000000005E-2</c:v>
                </c:pt>
                <c:pt idx="1737">
                  <c:v>5.4690000000000003E-2</c:v>
                </c:pt>
                <c:pt idx="1738">
                  <c:v>5.4611E-2</c:v>
                </c:pt>
                <c:pt idx="1739">
                  <c:v>5.4600000000000003E-2</c:v>
                </c:pt>
                <c:pt idx="1740">
                  <c:v>5.4477000000000005E-2</c:v>
                </c:pt>
                <c:pt idx="1741">
                  <c:v>5.4615999999999998E-2</c:v>
                </c:pt>
                <c:pt idx="1742">
                  <c:v>5.5073999999999998E-2</c:v>
                </c:pt>
                <c:pt idx="1743">
                  <c:v>5.4718000000000003E-2</c:v>
                </c:pt>
                <c:pt idx="1744">
                  <c:v>5.4654999999999995E-2</c:v>
                </c:pt>
                <c:pt idx="1745">
                  <c:v>5.4892000000000003E-2</c:v>
                </c:pt>
                <c:pt idx="1746">
                  <c:v>5.4629999999999998E-2</c:v>
                </c:pt>
                <c:pt idx="1747">
                  <c:v>5.4900000000000004E-2</c:v>
                </c:pt>
                <c:pt idx="1748">
                  <c:v>5.4826E-2</c:v>
                </c:pt>
                <c:pt idx="1749">
                  <c:v>5.4909999999999994E-2</c:v>
                </c:pt>
                <c:pt idx="1750">
                  <c:v>5.5099999999999996E-2</c:v>
                </c:pt>
                <c:pt idx="1751">
                  <c:v>5.4665999999999999E-2</c:v>
                </c:pt>
                <c:pt idx="1752">
                  <c:v>5.4440999999999996E-2</c:v>
                </c:pt>
                <c:pt idx="1753">
                  <c:v>5.4764E-2</c:v>
                </c:pt>
                <c:pt idx="1754">
                  <c:v>5.4376000000000001E-2</c:v>
                </c:pt>
                <c:pt idx="1755">
                  <c:v>5.4577000000000001E-2</c:v>
                </c:pt>
                <c:pt idx="1756">
                  <c:v>5.4526999999999999E-2</c:v>
                </c:pt>
                <c:pt idx="1757">
                  <c:v>5.4526999999999999E-2</c:v>
                </c:pt>
                <c:pt idx="1758">
                  <c:v>5.3899999999999997E-2</c:v>
                </c:pt>
                <c:pt idx="1759">
                  <c:v>5.3653000000000006E-2</c:v>
                </c:pt>
                <c:pt idx="1760">
                  <c:v>5.3426999999999995E-2</c:v>
                </c:pt>
                <c:pt idx="1761">
                  <c:v>5.3600000000000002E-2</c:v>
                </c:pt>
                <c:pt idx="1762">
                  <c:v>5.3381999999999999E-2</c:v>
                </c:pt>
                <c:pt idx="1763">
                  <c:v>5.33E-2</c:v>
                </c:pt>
                <c:pt idx="1764">
                  <c:v>5.3227999999999998E-2</c:v>
                </c:pt>
                <c:pt idx="1765">
                  <c:v>5.28E-2</c:v>
                </c:pt>
                <c:pt idx="1766">
                  <c:v>5.2548999999999998E-2</c:v>
                </c:pt>
                <c:pt idx="1767">
                  <c:v>5.2499999999999998E-2</c:v>
                </c:pt>
                <c:pt idx="1768">
                  <c:v>5.2521999999999999E-2</c:v>
                </c:pt>
                <c:pt idx="1769">
                  <c:v>5.2600000000000001E-2</c:v>
                </c:pt>
                <c:pt idx="1770">
                  <c:v>5.2416999999999998E-2</c:v>
                </c:pt>
                <c:pt idx="1771">
                  <c:v>5.2529000000000006E-2</c:v>
                </c:pt>
                <c:pt idx="1772">
                  <c:v>5.2628000000000001E-2</c:v>
                </c:pt>
                <c:pt idx="1773">
                  <c:v>5.2743000000000005E-2</c:v>
                </c:pt>
                <c:pt idx="1774">
                  <c:v>5.1643000000000001E-2</c:v>
                </c:pt>
                <c:pt idx="1775">
                  <c:v>5.1643000000000001E-2</c:v>
                </c:pt>
                <c:pt idx="1776">
                  <c:v>5.0845000000000001E-2</c:v>
                </c:pt>
                <c:pt idx="1777">
                  <c:v>5.0900000000000001E-2</c:v>
                </c:pt>
                <c:pt idx="1778">
                  <c:v>5.1195000000000004E-2</c:v>
                </c:pt>
                <c:pt idx="1779">
                  <c:v>5.1172000000000002E-2</c:v>
                </c:pt>
                <c:pt idx="1780">
                  <c:v>5.1078999999999999E-2</c:v>
                </c:pt>
                <c:pt idx="1781">
                  <c:v>5.1428000000000001E-2</c:v>
                </c:pt>
                <c:pt idx="1782">
                  <c:v>5.1849999999999993E-2</c:v>
                </c:pt>
                <c:pt idx="1783">
                  <c:v>5.1771000000000005E-2</c:v>
                </c:pt>
                <c:pt idx="1784">
                  <c:v>5.1818999999999997E-2</c:v>
                </c:pt>
                <c:pt idx="1785">
                  <c:v>5.2034000000000004E-2</c:v>
                </c:pt>
                <c:pt idx="1786">
                  <c:v>5.2499999999999998E-2</c:v>
                </c:pt>
                <c:pt idx="1787">
                  <c:v>5.2074999999999996E-2</c:v>
                </c:pt>
                <c:pt idx="1788">
                  <c:v>5.1445999999999999E-2</c:v>
                </c:pt>
                <c:pt idx="1789">
                  <c:v>5.1077999999999998E-2</c:v>
                </c:pt>
                <c:pt idx="1790">
                  <c:v>5.1082999999999996E-2</c:v>
                </c:pt>
                <c:pt idx="1791">
                  <c:v>5.1274E-2</c:v>
                </c:pt>
                <c:pt idx="1792">
                  <c:v>5.1577000000000005E-2</c:v>
                </c:pt>
                <c:pt idx="1793">
                  <c:v>5.1680999999999998E-2</c:v>
                </c:pt>
                <c:pt idx="1794">
                  <c:v>5.1387000000000002E-2</c:v>
                </c:pt>
                <c:pt idx="1795">
                  <c:v>5.0900000000000001E-2</c:v>
                </c:pt>
                <c:pt idx="1796">
                  <c:v>5.0799999999999998E-2</c:v>
                </c:pt>
                <c:pt idx="1797">
                  <c:v>5.0999999999999997E-2</c:v>
                </c:pt>
                <c:pt idx="1798">
                  <c:v>5.0900000000000001E-2</c:v>
                </c:pt>
                <c:pt idx="1799">
                  <c:v>5.0865999999999995E-2</c:v>
                </c:pt>
                <c:pt idx="1800">
                  <c:v>5.0730000000000004E-2</c:v>
                </c:pt>
                <c:pt idx="1801">
                  <c:v>5.0735000000000002E-2</c:v>
                </c:pt>
                <c:pt idx="1802">
                  <c:v>5.0814000000000005E-2</c:v>
                </c:pt>
                <c:pt idx="1803">
                  <c:v>5.0804999999999996E-2</c:v>
                </c:pt>
                <c:pt idx="1804">
                  <c:v>5.0960999999999999E-2</c:v>
                </c:pt>
                <c:pt idx="1805">
                  <c:v>5.0999999999999997E-2</c:v>
                </c:pt>
                <c:pt idx="1806">
                  <c:v>5.0948E-2</c:v>
                </c:pt>
                <c:pt idx="1807">
                  <c:v>5.0799999999999998E-2</c:v>
                </c:pt>
                <c:pt idx="1808">
                  <c:v>5.0833000000000003E-2</c:v>
                </c:pt>
                <c:pt idx="1809">
                  <c:v>5.0647000000000005E-2</c:v>
                </c:pt>
                <c:pt idx="1810">
                  <c:v>5.0964000000000002E-2</c:v>
                </c:pt>
                <c:pt idx="1811">
                  <c:v>5.1364E-2</c:v>
                </c:pt>
                <c:pt idx="1812">
                  <c:v>5.0999999999999997E-2</c:v>
                </c:pt>
                <c:pt idx="1813">
                  <c:v>5.0799999999999998E-2</c:v>
                </c:pt>
                <c:pt idx="1814">
                  <c:v>5.0980999999999999E-2</c:v>
                </c:pt>
                <c:pt idx="1815">
                  <c:v>5.1074000000000001E-2</c:v>
                </c:pt>
                <c:pt idx="1816">
                  <c:v>5.1416000000000003E-2</c:v>
                </c:pt>
                <c:pt idx="1817">
                  <c:v>5.1879999999999996E-2</c:v>
                </c:pt>
                <c:pt idx="1818">
                  <c:v>5.1670000000000001E-2</c:v>
                </c:pt>
                <c:pt idx="1819">
                  <c:v>5.1900000000000002E-2</c:v>
                </c:pt>
                <c:pt idx="1820">
                  <c:v>5.2350000000000001E-2</c:v>
                </c:pt>
                <c:pt idx="1821">
                  <c:v>5.2600000000000001E-2</c:v>
                </c:pt>
                <c:pt idx="1822">
                  <c:v>5.2224000000000007E-2</c:v>
                </c:pt>
                <c:pt idx="1823">
                  <c:v>5.2442000000000003E-2</c:v>
                </c:pt>
                <c:pt idx="1824">
                  <c:v>5.2571000000000007E-2</c:v>
                </c:pt>
                <c:pt idx="1825">
                  <c:v>5.2674000000000006E-2</c:v>
                </c:pt>
                <c:pt idx="1826">
                  <c:v>5.2300000000000006E-2</c:v>
                </c:pt>
                <c:pt idx="1827">
                  <c:v>5.1900000000000002E-2</c:v>
                </c:pt>
                <c:pt idx="1828">
                  <c:v>5.2098000000000005E-2</c:v>
                </c:pt>
                <c:pt idx="1829">
                  <c:v>5.1950000000000003E-2</c:v>
                </c:pt>
                <c:pt idx="1830">
                  <c:v>5.1928000000000002E-2</c:v>
                </c:pt>
                <c:pt idx="1831">
                  <c:v>5.1699999999999996E-2</c:v>
                </c:pt>
                <c:pt idx="1832">
                  <c:v>5.1881000000000004E-2</c:v>
                </c:pt>
                <c:pt idx="1833">
                  <c:v>5.2066999999999995E-2</c:v>
                </c:pt>
                <c:pt idx="1834">
                  <c:v>5.2488E-2</c:v>
                </c:pt>
                <c:pt idx="1835">
                  <c:v>5.2563000000000006E-2</c:v>
                </c:pt>
                <c:pt idx="1836">
                  <c:v>5.2594000000000002E-2</c:v>
                </c:pt>
                <c:pt idx="1837">
                  <c:v>5.2400000000000002E-2</c:v>
                </c:pt>
                <c:pt idx="1838">
                  <c:v>5.2538999999999995E-2</c:v>
                </c:pt>
                <c:pt idx="1839">
                  <c:v>5.2718999999999995E-2</c:v>
                </c:pt>
                <c:pt idx="1840">
                  <c:v>5.3062999999999999E-2</c:v>
                </c:pt>
                <c:pt idx="1841">
                  <c:v>5.3076999999999999E-2</c:v>
                </c:pt>
                <c:pt idx="1842">
                  <c:v>5.2999999999999999E-2</c:v>
                </c:pt>
                <c:pt idx="1843">
                  <c:v>5.33E-2</c:v>
                </c:pt>
                <c:pt idx="1844">
                  <c:v>5.3930999999999993E-2</c:v>
                </c:pt>
                <c:pt idx="1845">
                  <c:v>5.4600000000000003E-2</c:v>
                </c:pt>
                <c:pt idx="1846">
                  <c:v>5.3709E-2</c:v>
                </c:pt>
                <c:pt idx="1847">
                  <c:v>5.3899999999999997E-2</c:v>
                </c:pt>
                <c:pt idx="1848">
                  <c:v>5.4355000000000001E-2</c:v>
                </c:pt>
                <c:pt idx="1849">
                  <c:v>5.4145000000000006E-2</c:v>
                </c:pt>
                <c:pt idx="1850">
                  <c:v>5.3964999999999999E-2</c:v>
                </c:pt>
                <c:pt idx="1851">
                  <c:v>5.4560999999999998E-2</c:v>
                </c:pt>
                <c:pt idx="1852">
                  <c:v>5.5669000000000003E-2</c:v>
                </c:pt>
                <c:pt idx="1853">
                  <c:v>5.5492999999999994E-2</c:v>
                </c:pt>
                <c:pt idx="1854">
                  <c:v>5.5114000000000003E-2</c:v>
                </c:pt>
                <c:pt idx="1855">
                  <c:v>5.5163999999999998E-2</c:v>
                </c:pt>
                <c:pt idx="1856">
                  <c:v>5.5426000000000003E-2</c:v>
                </c:pt>
                <c:pt idx="1857">
                  <c:v>5.611E-2</c:v>
                </c:pt>
                <c:pt idx="1858">
                  <c:v>5.6577999999999996E-2</c:v>
                </c:pt>
                <c:pt idx="1859">
                  <c:v>5.7194000000000002E-2</c:v>
                </c:pt>
                <c:pt idx="1860">
                  <c:v>5.7045000000000005E-2</c:v>
                </c:pt>
                <c:pt idx="1861">
                  <c:v>5.6956E-2</c:v>
                </c:pt>
                <c:pt idx="1862">
                  <c:v>5.7320000000000003E-2</c:v>
                </c:pt>
                <c:pt idx="1863">
                  <c:v>5.8479999999999997E-2</c:v>
                </c:pt>
                <c:pt idx="1864">
                  <c:v>5.8883999999999999E-2</c:v>
                </c:pt>
                <c:pt idx="1865">
                  <c:v>5.9352000000000002E-2</c:v>
                </c:pt>
                <c:pt idx="1866">
                  <c:v>5.8733000000000007E-2</c:v>
                </c:pt>
                <c:pt idx="1867">
                  <c:v>5.9111000000000004E-2</c:v>
                </c:pt>
                <c:pt idx="1868">
                  <c:v>5.9128999999999994E-2</c:v>
                </c:pt>
                <c:pt idx="1869">
                  <c:v>5.9299999999999999E-2</c:v>
                </c:pt>
                <c:pt idx="1870">
                  <c:v>0.06</c:v>
                </c:pt>
                <c:pt idx="1871">
                  <c:v>5.9226000000000001E-2</c:v>
                </c:pt>
                <c:pt idx="1872">
                  <c:v>5.9379000000000001E-2</c:v>
                </c:pt>
                <c:pt idx="1873">
                  <c:v>5.8594E-2</c:v>
                </c:pt>
                <c:pt idx="1874">
                  <c:v>5.8819999999999997E-2</c:v>
                </c:pt>
                <c:pt idx="1875">
                  <c:v>5.9448999999999995E-2</c:v>
                </c:pt>
                <c:pt idx="1876">
                  <c:v>5.969E-2</c:v>
                </c:pt>
                <c:pt idx="1877">
                  <c:v>5.9538000000000001E-2</c:v>
                </c:pt>
                <c:pt idx="1878">
                  <c:v>5.9410999999999999E-2</c:v>
                </c:pt>
                <c:pt idx="1879">
                  <c:v>5.9783000000000003E-2</c:v>
                </c:pt>
                <c:pt idx="1880">
                  <c:v>5.9305000000000004E-2</c:v>
                </c:pt>
                <c:pt idx="1881">
                  <c:v>5.91E-2</c:v>
                </c:pt>
                <c:pt idx="1882">
                  <c:v>5.8887999999999996E-2</c:v>
                </c:pt>
                <c:pt idx="1883">
                  <c:v>5.8799999999999998E-2</c:v>
                </c:pt>
                <c:pt idx="1884">
                  <c:v>5.8452000000000004E-2</c:v>
                </c:pt>
                <c:pt idx="1885">
                  <c:v>5.8559E-2</c:v>
                </c:pt>
                <c:pt idx="1886">
                  <c:v>5.8202999999999998E-2</c:v>
                </c:pt>
                <c:pt idx="1887">
                  <c:v>5.8202999999999998E-2</c:v>
                </c:pt>
                <c:pt idx="1888">
                  <c:v>5.7678E-2</c:v>
                </c:pt>
                <c:pt idx="1889">
                  <c:v>5.8056999999999997E-2</c:v>
                </c:pt>
                <c:pt idx="1890">
                  <c:v>5.8400000000000001E-2</c:v>
                </c:pt>
                <c:pt idx="1891">
                  <c:v>5.8200000000000002E-2</c:v>
                </c:pt>
                <c:pt idx="1892">
                  <c:v>5.8552999999999994E-2</c:v>
                </c:pt>
                <c:pt idx="1893">
                  <c:v>5.8474999999999999E-2</c:v>
                </c:pt>
                <c:pt idx="1894">
                  <c:v>5.8525000000000001E-2</c:v>
                </c:pt>
                <c:pt idx="1895">
                  <c:v>5.8430999999999997E-2</c:v>
                </c:pt>
                <c:pt idx="1896">
                  <c:v>5.7466999999999997E-2</c:v>
                </c:pt>
                <c:pt idx="1897">
                  <c:v>5.7667000000000003E-2</c:v>
                </c:pt>
                <c:pt idx="1898">
                  <c:v>5.7542999999999997E-2</c:v>
                </c:pt>
                <c:pt idx="1899">
                  <c:v>5.7167000000000003E-2</c:v>
                </c:pt>
                <c:pt idx="1900">
                  <c:v>5.7438000000000003E-2</c:v>
                </c:pt>
                <c:pt idx="1901">
                  <c:v>5.7286000000000004E-2</c:v>
                </c:pt>
                <c:pt idx="1902">
                  <c:v>5.7335000000000004E-2</c:v>
                </c:pt>
                <c:pt idx="1903">
                  <c:v>5.7412999999999999E-2</c:v>
                </c:pt>
                <c:pt idx="1904">
                  <c:v>5.7403000000000003E-2</c:v>
                </c:pt>
                <c:pt idx="1905">
                  <c:v>5.7454999999999999E-2</c:v>
                </c:pt>
                <c:pt idx="1906">
                  <c:v>5.7000000000000002E-2</c:v>
                </c:pt>
                <c:pt idx="1907">
                  <c:v>5.6906999999999999E-2</c:v>
                </c:pt>
                <c:pt idx="1908">
                  <c:v>5.7339000000000001E-2</c:v>
                </c:pt>
                <c:pt idx="1909">
                  <c:v>5.7394999999999995E-2</c:v>
                </c:pt>
                <c:pt idx="1910">
                  <c:v>5.7800000000000004E-2</c:v>
                </c:pt>
                <c:pt idx="1911">
                  <c:v>5.8185000000000001E-2</c:v>
                </c:pt>
                <c:pt idx="1912">
                  <c:v>5.7925000000000004E-2</c:v>
                </c:pt>
                <c:pt idx="1913">
                  <c:v>5.6666999999999995E-2</c:v>
                </c:pt>
                <c:pt idx="1914">
                  <c:v>5.6218000000000004E-2</c:v>
                </c:pt>
                <c:pt idx="1915">
                  <c:v>5.6299999999999996E-2</c:v>
                </c:pt>
                <c:pt idx="1916">
                  <c:v>5.6536999999999997E-2</c:v>
                </c:pt>
                <c:pt idx="1917">
                  <c:v>5.7000000000000002E-2</c:v>
                </c:pt>
                <c:pt idx="1918">
                  <c:v>5.8299999999999998E-2</c:v>
                </c:pt>
                <c:pt idx="1919">
                  <c:v>5.7500000000000002E-2</c:v>
                </c:pt>
                <c:pt idx="1920">
                  <c:v>5.8053999999999994E-2</c:v>
                </c:pt>
                <c:pt idx="1921">
                  <c:v>5.7859000000000001E-2</c:v>
                </c:pt>
                <c:pt idx="1922">
                  <c:v>5.7601000000000006E-2</c:v>
                </c:pt>
                <c:pt idx="1923">
                  <c:v>5.79E-2</c:v>
                </c:pt>
                <c:pt idx="1924">
                  <c:v>5.8026000000000001E-2</c:v>
                </c:pt>
                <c:pt idx="1925">
                  <c:v>5.8653000000000004E-2</c:v>
                </c:pt>
                <c:pt idx="1926">
                  <c:v>5.8505000000000001E-2</c:v>
                </c:pt>
                <c:pt idx="1927">
                  <c:v>5.8981000000000006E-2</c:v>
                </c:pt>
                <c:pt idx="1928">
                  <c:v>5.9355999999999999E-2</c:v>
                </c:pt>
                <c:pt idx="1929">
                  <c:v>5.9467999999999993E-2</c:v>
                </c:pt>
                <c:pt idx="1930">
                  <c:v>5.9000000000000004E-2</c:v>
                </c:pt>
                <c:pt idx="1931">
                  <c:v>5.9034000000000003E-2</c:v>
                </c:pt>
                <c:pt idx="1932">
                  <c:v>5.9399E-2</c:v>
                </c:pt>
                <c:pt idx="1933">
                  <c:v>5.9086E-2</c:v>
                </c:pt>
                <c:pt idx="1934">
                  <c:v>5.9500000000000004E-2</c:v>
                </c:pt>
                <c:pt idx="1935">
                  <c:v>5.9457000000000003E-2</c:v>
                </c:pt>
                <c:pt idx="1936">
                  <c:v>5.9180999999999997E-2</c:v>
                </c:pt>
                <c:pt idx="1937">
                  <c:v>5.9343000000000007E-2</c:v>
                </c:pt>
                <c:pt idx="1938">
                  <c:v>5.9499000000000003E-2</c:v>
                </c:pt>
                <c:pt idx="1939">
                  <c:v>5.9499000000000003E-2</c:v>
                </c:pt>
                <c:pt idx="1940">
                  <c:v>5.91E-2</c:v>
                </c:pt>
                <c:pt idx="1941">
                  <c:v>5.9583999999999998E-2</c:v>
                </c:pt>
                <c:pt idx="1942">
                  <c:v>5.9820999999999999E-2</c:v>
                </c:pt>
                <c:pt idx="1943">
                  <c:v>5.9900000000000002E-2</c:v>
                </c:pt>
                <c:pt idx="1944">
                  <c:v>5.9663000000000001E-2</c:v>
                </c:pt>
                <c:pt idx="1945">
                  <c:v>5.9800000000000006E-2</c:v>
                </c:pt>
                <c:pt idx="1946">
                  <c:v>5.9744999999999999E-2</c:v>
                </c:pt>
                <c:pt idx="1947">
                  <c:v>5.9004000000000001E-2</c:v>
                </c:pt>
                <c:pt idx="1948">
                  <c:v>5.8083999999999997E-2</c:v>
                </c:pt>
                <c:pt idx="1949">
                  <c:v>5.7374999999999995E-2</c:v>
                </c:pt>
                <c:pt idx="1950">
                  <c:v>5.7643000000000007E-2</c:v>
                </c:pt>
                <c:pt idx="1951">
                  <c:v>5.5175000000000002E-2</c:v>
                </c:pt>
                <c:pt idx="1952">
                  <c:v>5.4017999999999997E-2</c:v>
                </c:pt>
                <c:pt idx="1953">
                  <c:v>5.4316000000000003E-2</c:v>
                </c:pt>
                <c:pt idx="1954">
                  <c:v>5.4400000000000004E-2</c:v>
                </c:pt>
                <c:pt idx="1955">
                  <c:v>5.3634000000000001E-2</c:v>
                </c:pt>
                <c:pt idx="1956">
                  <c:v>5.2809999999999996E-2</c:v>
                </c:pt>
                <c:pt idx="1957">
                  <c:v>5.2131999999999998E-2</c:v>
                </c:pt>
                <c:pt idx="1958">
                  <c:v>5.271E-2</c:v>
                </c:pt>
                <c:pt idx="1959">
                  <c:v>5.28E-2</c:v>
                </c:pt>
                <c:pt idx="1960">
                  <c:v>5.21E-2</c:v>
                </c:pt>
                <c:pt idx="1961">
                  <c:v>5.2228000000000004E-2</c:v>
                </c:pt>
                <c:pt idx="1962">
                  <c:v>5.2699999999999997E-2</c:v>
                </c:pt>
                <c:pt idx="1963">
                  <c:v>5.2699999999999997E-2</c:v>
                </c:pt>
                <c:pt idx="1964">
                  <c:v>5.1852999999999996E-2</c:v>
                </c:pt>
                <c:pt idx="1965">
                  <c:v>5.2154999999999993E-2</c:v>
                </c:pt>
                <c:pt idx="1966">
                  <c:v>5.21E-2</c:v>
                </c:pt>
                <c:pt idx="1967">
                  <c:v>5.2064000000000006E-2</c:v>
                </c:pt>
                <c:pt idx="1968">
                  <c:v>5.1900000000000002E-2</c:v>
                </c:pt>
                <c:pt idx="1969">
                  <c:v>5.2096000000000003E-2</c:v>
                </c:pt>
                <c:pt idx="1970">
                  <c:v>5.2000000000000005E-2</c:v>
                </c:pt>
                <c:pt idx="1971">
                  <c:v>5.2084999999999999E-2</c:v>
                </c:pt>
                <c:pt idx="1972">
                  <c:v>5.2322E-2</c:v>
                </c:pt>
                <c:pt idx="1973">
                  <c:v>5.2337999999999996E-2</c:v>
                </c:pt>
                <c:pt idx="1974">
                  <c:v>5.2415000000000003E-2</c:v>
                </c:pt>
                <c:pt idx="1975">
                  <c:v>5.2736999999999999E-2</c:v>
                </c:pt>
                <c:pt idx="1976">
                  <c:v>5.2199999999999996E-2</c:v>
                </c:pt>
                <c:pt idx="1977">
                  <c:v>5.1558E-2</c:v>
                </c:pt>
                <c:pt idx="1978">
                  <c:v>5.1656000000000007E-2</c:v>
                </c:pt>
                <c:pt idx="1979">
                  <c:v>5.1656000000000007E-2</c:v>
                </c:pt>
                <c:pt idx="1980">
                  <c:v>5.1200000000000002E-2</c:v>
                </c:pt>
                <c:pt idx="1981">
                  <c:v>5.0824999999999995E-2</c:v>
                </c:pt>
                <c:pt idx="1982">
                  <c:v>5.0599999999999999E-2</c:v>
                </c:pt>
                <c:pt idx="1983">
                  <c:v>5.1489E-2</c:v>
                </c:pt>
                <c:pt idx="1984">
                  <c:v>5.1500000000000004E-2</c:v>
                </c:pt>
                <c:pt idx="1985">
                  <c:v>5.1178000000000001E-2</c:v>
                </c:pt>
                <c:pt idx="1986">
                  <c:v>5.1100000000000007E-2</c:v>
                </c:pt>
                <c:pt idx="1987">
                  <c:v>5.1021000000000004E-2</c:v>
                </c:pt>
                <c:pt idx="1988">
                  <c:v>5.1100000000000007E-2</c:v>
                </c:pt>
                <c:pt idx="1989">
                  <c:v>5.1471999999999997E-2</c:v>
                </c:pt>
                <c:pt idx="1990">
                  <c:v>5.1403999999999998E-2</c:v>
                </c:pt>
                <c:pt idx="1991">
                  <c:v>5.1299000000000004E-2</c:v>
                </c:pt>
                <c:pt idx="1992">
                  <c:v>5.1201999999999998E-2</c:v>
                </c:pt>
                <c:pt idx="1993">
                  <c:v>5.1466999999999999E-2</c:v>
                </c:pt>
                <c:pt idx="1994">
                  <c:v>5.1478000000000003E-2</c:v>
                </c:pt>
                <c:pt idx="1995">
                  <c:v>5.1147999999999999E-2</c:v>
                </c:pt>
                <c:pt idx="1996">
                  <c:v>5.1018000000000001E-2</c:v>
                </c:pt>
                <c:pt idx="1997">
                  <c:v>5.0811000000000002E-2</c:v>
                </c:pt>
                <c:pt idx="1998">
                  <c:v>5.0894000000000002E-2</c:v>
                </c:pt>
                <c:pt idx="1999">
                  <c:v>5.0971999999999996E-2</c:v>
                </c:pt>
                <c:pt idx="2000">
                  <c:v>5.0594E-2</c:v>
                </c:pt>
                <c:pt idx="2001">
                  <c:v>5.0300000000000004E-2</c:v>
                </c:pt>
                <c:pt idx="2002">
                  <c:v>5.0300000000000004E-2</c:v>
                </c:pt>
                <c:pt idx="2003">
                  <c:v>5.0300000000000004E-2</c:v>
                </c:pt>
                <c:pt idx="2004">
                  <c:v>5.0300000000000004E-2</c:v>
                </c:pt>
                <c:pt idx="2005">
                  <c:v>5.0141999999999999E-2</c:v>
                </c:pt>
                <c:pt idx="2006">
                  <c:v>4.9739000000000005E-2</c:v>
                </c:pt>
                <c:pt idx="2007">
                  <c:v>4.9739000000000005E-2</c:v>
                </c:pt>
                <c:pt idx="2008">
                  <c:v>4.9444999999999996E-2</c:v>
                </c:pt>
                <c:pt idx="2009">
                  <c:v>4.8899999999999999E-2</c:v>
                </c:pt>
                <c:pt idx="2010">
                  <c:v>4.7983999999999999E-2</c:v>
                </c:pt>
                <c:pt idx="2011">
                  <c:v>4.7899999999999998E-2</c:v>
                </c:pt>
                <c:pt idx="2012">
                  <c:v>4.7728E-2</c:v>
                </c:pt>
                <c:pt idx="2013">
                  <c:v>4.6900000000000004E-2</c:v>
                </c:pt>
                <c:pt idx="2014">
                  <c:v>4.6712999999999998E-2</c:v>
                </c:pt>
                <c:pt idx="2015">
                  <c:v>4.6600000000000003E-2</c:v>
                </c:pt>
                <c:pt idx="2016">
                  <c:v>4.6199999999999998E-2</c:v>
                </c:pt>
                <c:pt idx="2017">
                  <c:v>4.6300000000000001E-2</c:v>
                </c:pt>
                <c:pt idx="2018">
                  <c:v>4.6276000000000005E-2</c:v>
                </c:pt>
                <c:pt idx="2019">
                  <c:v>4.6239000000000002E-2</c:v>
                </c:pt>
                <c:pt idx="2020">
                  <c:v>4.6199999999999998E-2</c:v>
                </c:pt>
                <c:pt idx="2021">
                  <c:v>4.6199999999999998E-2</c:v>
                </c:pt>
                <c:pt idx="2022">
                  <c:v>4.6199999999999998E-2</c:v>
                </c:pt>
                <c:pt idx="2023">
                  <c:v>4.6058000000000002E-2</c:v>
                </c:pt>
                <c:pt idx="2024">
                  <c:v>4.6300000000000001E-2</c:v>
                </c:pt>
                <c:pt idx="2025">
                  <c:v>4.6300000000000001E-2</c:v>
                </c:pt>
                <c:pt idx="2026">
                  <c:v>4.6353999999999999E-2</c:v>
                </c:pt>
                <c:pt idx="2027">
                  <c:v>4.5928000000000004E-2</c:v>
                </c:pt>
                <c:pt idx="2028">
                  <c:v>4.5700000000000005E-2</c:v>
                </c:pt>
                <c:pt idx="2029">
                  <c:v>4.4999999999999998E-2</c:v>
                </c:pt>
                <c:pt idx="2030">
                  <c:v>4.4400000000000002E-2</c:v>
                </c:pt>
                <c:pt idx="2031">
                  <c:v>4.4589999999999998E-2</c:v>
                </c:pt>
                <c:pt idx="2032">
                  <c:v>4.4923999999999999E-2</c:v>
                </c:pt>
                <c:pt idx="2033">
                  <c:v>4.5461999999999995E-2</c:v>
                </c:pt>
                <c:pt idx="2034">
                  <c:v>4.5909000000000005E-2</c:v>
                </c:pt>
                <c:pt idx="2035">
                  <c:v>4.6600000000000003E-2</c:v>
                </c:pt>
                <c:pt idx="2036">
                  <c:v>4.6642000000000003E-2</c:v>
                </c:pt>
                <c:pt idx="2037">
                  <c:v>4.6066999999999997E-2</c:v>
                </c:pt>
                <c:pt idx="2038">
                  <c:v>4.5700000000000005E-2</c:v>
                </c:pt>
                <c:pt idx="2039">
                  <c:v>4.53E-2</c:v>
                </c:pt>
                <c:pt idx="2040">
                  <c:v>4.4500000000000005E-2</c:v>
                </c:pt>
                <c:pt idx="2041">
                  <c:v>4.4699999999999997E-2</c:v>
                </c:pt>
                <c:pt idx="2042">
                  <c:v>4.4600000000000001E-2</c:v>
                </c:pt>
                <c:pt idx="2043">
                  <c:v>4.5079000000000001E-2</c:v>
                </c:pt>
                <c:pt idx="2044">
                  <c:v>4.5171000000000003E-2</c:v>
                </c:pt>
                <c:pt idx="2045">
                  <c:v>4.53E-2</c:v>
                </c:pt>
                <c:pt idx="2046">
                  <c:v>4.5400000000000003E-2</c:v>
                </c:pt>
                <c:pt idx="2047">
                  <c:v>4.5400000000000003E-2</c:v>
                </c:pt>
                <c:pt idx="2048">
                  <c:v>4.5122000000000002E-2</c:v>
                </c:pt>
                <c:pt idx="2049">
                  <c:v>4.5100000000000001E-2</c:v>
                </c:pt>
                <c:pt idx="2050">
                  <c:v>4.5195999999999993E-2</c:v>
                </c:pt>
                <c:pt idx="2051">
                  <c:v>4.5294999999999995E-2</c:v>
                </c:pt>
                <c:pt idx="2052">
                  <c:v>4.5252999999999995E-2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4B5-43A0-A896-0B5AAB2146D6}"/>
            </c:ext>
          </c:extLst>
        </c:ser>
        <c:ser>
          <c:idx val="4"/>
          <c:order val="4"/>
          <c:tx>
            <c:strRef>
              <c:f>'DILMA TAXAS'!$J$1</c:f>
              <c:strCache>
                <c:ptCount val="1"/>
                <c:pt idx="0">
                  <c:v>NTN-B 15/08/50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'DILMA TAXAS'!$E$2:$E$2054</c:f>
              <c:numCache>
                <c:formatCode>m/d/yyyy</c:formatCode>
                <c:ptCount val="2053"/>
                <c:pt idx="0">
                  <c:v>40546</c:v>
                </c:pt>
                <c:pt idx="1">
                  <c:v>40547</c:v>
                </c:pt>
                <c:pt idx="2">
                  <c:v>40548</c:v>
                </c:pt>
                <c:pt idx="3">
                  <c:v>40549</c:v>
                </c:pt>
                <c:pt idx="4">
                  <c:v>40550</c:v>
                </c:pt>
                <c:pt idx="5">
                  <c:v>40553</c:v>
                </c:pt>
                <c:pt idx="6">
                  <c:v>40554</c:v>
                </c:pt>
                <c:pt idx="7">
                  <c:v>40555</c:v>
                </c:pt>
                <c:pt idx="8">
                  <c:v>40556</c:v>
                </c:pt>
                <c:pt idx="9">
                  <c:v>40557</c:v>
                </c:pt>
                <c:pt idx="10">
                  <c:v>40560</c:v>
                </c:pt>
                <c:pt idx="11">
                  <c:v>40561</c:v>
                </c:pt>
                <c:pt idx="12">
                  <c:v>40562</c:v>
                </c:pt>
                <c:pt idx="13">
                  <c:v>40563</c:v>
                </c:pt>
                <c:pt idx="14">
                  <c:v>40564</c:v>
                </c:pt>
                <c:pt idx="15">
                  <c:v>40567</c:v>
                </c:pt>
                <c:pt idx="16">
                  <c:v>40568</c:v>
                </c:pt>
                <c:pt idx="17">
                  <c:v>40569</c:v>
                </c:pt>
                <c:pt idx="18">
                  <c:v>40570</c:v>
                </c:pt>
                <c:pt idx="19">
                  <c:v>40571</c:v>
                </c:pt>
                <c:pt idx="20">
                  <c:v>40574</c:v>
                </c:pt>
                <c:pt idx="21">
                  <c:v>40575</c:v>
                </c:pt>
                <c:pt idx="22">
                  <c:v>40576</c:v>
                </c:pt>
                <c:pt idx="23">
                  <c:v>40577</c:v>
                </c:pt>
                <c:pt idx="24">
                  <c:v>40578</c:v>
                </c:pt>
                <c:pt idx="25">
                  <c:v>40581</c:v>
                </c:pt>
                <c:pt idx="26">
                  <c:v>40582</c:v>
                </c:pt>
                <c:pt idx="27">
                  <c:v>40583</c:v>
                </c:pt>
                <c:pt idx="28">
                  <c:v>40584</c:v>
                </c:pt>
                <c:pt idx="29">
                  <c:v>40585</c:v>
                </c:pt>
                <c:pt idx="30">
                  <c:v>40588</c:v>
                </c:pt>
                <c:pt idx="31">
                  <c:v>40589</c:v>
                </c:pt>
                <c:pt idx="32">
                  <c:v>40590</c:v>
                </c:pt>
                <c:pt idx="33">
                  <c:v>40591</c:v>
                </c:pt>
                <c:pt idx="34">
                  <c:v>40592</c:v>
                </c:pt>
                <c:pt idx="35">
                  <c:v>40595</c:v>
                </c:pt>
                <c:pt idx="36">
                  <c:v>40596</c:v>
                </c:pt>
                <c:pt idx="37">
                  <c:v>40597</c:v>
                </c:pt>
                <c:pt idx="38">
                  <c:v>40598</c:v>
                </c:pt>
                <c:pt idx="39">
                  <c:v>40599</c:v>
                </c:pt>
                <c:pt idx="40">
                  <c:v>40602</c:v>
                </c:pt>
                <c:pt idx="41">
                  <c:v>40603</c:v>
                </c:pt>
                <c:pt idx="42">
                  <c:v>40604</c:v>
                </c:pt>
                <c:pt idx="43">
                  <c:v>40605</c:v>
                </c:pt>
                <c:pt idx="44">
                  <c:v>40606</c:v>
                </c:pt>
                <c:pt idx="45">
                  <c:v>40611</c:v>
                </c:pt>
                <c:pt idx="46">
                  <c:v>40612</c:v>
                </c:pt>
                <c:pt idx="47">
                  <c:v>40613</c:v>
                </c:pt>
                <c:pt idx="48">
                  <c:v>40616</c:v>
                </c:pt>
                <c:pt idx="49">
                  <c:v>40617</c:v>
                </c:pt>
                <c:pt idx="50">
                  <c:v>40618</c:v>
                </c:pt>
                <c:pt idx="51">
                  <c:v>40619</c:v>
                </c:pt>
                <c:pt idx="52">
                  <c:v>40620</c:v>
                </c:pt>
                <c:pt idx="53">
                  <c:v>40623</c:v>
                </c:pt>
                <c:pt idx="54">
                  <c:v>40624</c:v>
                </c:pt>
                <c:pt idx="55">
                  <c:v>40625</c:v>
                </c:pt>
                <c:pt idx="56">
                  <c:v>40626</c:v>
                </c:pt>
                <c:pt idx="57">
                  <c:v>40627</c:v>
                </c:pt>
                <c:pt idx="58">
                  <c:v>40630</c:v>
                </c:pt>
                <c:pt idx="59">
                  <c:v>40631</c:v>
                </c:pt>
                <c:pt idx="60">
                  <c:v>40632</c:v>
                </c:pt>
                <c:pt idx="61">
                  <c:v>40633</c:v>
                </c:pt>
                <c:pt idx="62">
                  <c:v>40634</c:v>
                </c:pt>
                <c:pt idx="63">
                  <c:v>40637</c:v>
                </c:pt>
                <c:pt idx="64">
                  <c:v>40638</c:v>
                </c:pt>
                <c:pt idx="65">
                  <c:v>40639</c:v>
                </c:pt>
                <c:pt idx="66">
                  <c:v>40640</c:v>
                </c:pt>
                <c:pt idx="67">
                  <c:v>40641</c:v>
                </c:pt>
                <c:pt idx="68">
                  <c:v>40644</c:v>
                </c:pt>
                <c:pt idx="69">
                  <c:v>40645</c:v>
                </c:pt>
                <c:pt idx="70">
                  <c:v>40646</c:v>
                </c:pt>
                <c:pt idx="71">
                  <c:v>40647</c:v>
                </c:pt>
                <c:pt idx="72">
                  <c:v>40648</c:v>
                </c:pt>
                <c:pt idx="73">
                  <c:v>40651</c:v>
                </c:pt>
                <c:pt idx="74">
                  <c:v>40652</c:v>
                </c:pt>
                <c:pt idx="75">
                  <c:v>40653</c:v>
                </c:pt>
                <c:pt idx="76">
                  <c:v>40658</c:v>
                </c:pt>
                <c:pt idx="77">
                  <c:v>40659</c:v>
                </c:pt>
                <c:pt idx="78">
                  <c:v>40660</c:v>
                </c:pt>
                <c:pt idx="79">
                  <c:v>40661</c:v>
                </c:pt>
                <c:pt idx="80">
                  <c:v>40662</c:v>
                </c:pt>
                <c:pt idx="81">
                  <c:v>40665</c:v>
                </c:pt>
                <c:pt idx="82">
                  <c:v>40666</c:v>
                </c:pt>
                <c:pt idx="83">
                  <c:v>40667</c:v>
                </c:pt>
                <c:pt idx="84">
                  <c:v>40668</c:v>
                </c:pt>
                <c:pt idx="85">
                  <c:v>40669</c:v>
                </c:pt>
                <c:pt idx="86">
                  <c:v>40672</c:v>
                </c:pt>
                <c:pt idx="87">
                  <c:v>40673</c:v>
                </c:pt>
                <c:pt idx="88">
                  <c:v>40674</c:v>
                </c:pt>
                <c:pt idx="89">
                  <c:v>40675</c:v>
                </c:pt>
                <c:pt idx="90">
                  <c:v>40676</c:v>
                </c:pt>
                <c:pt idx="91">
                  <c:v>40679</c:v>
                </c:pt>
                <c:pt idx="92">
                  <c:v>40680</c:v>
                </c:pt>
                <c:pt idx="93">
                  <c:v>40681</c:v>
                </c:pt>
                <c:pt idx="94">
                  <c:v>40682</c:v>
                </c:pt>
                <c:pt idx="95">
                  <c:v>40683</c:v>
                </c:pt>
                <c:pt idx="96">
                  <c:v>40686</c:v>
                </c:pt>
                <c:pt idx="97">
                  <c:v>40687</c:v>
                </c:pt>
                <c:pt idx="98">
                  <c:v>40688</c:v>
                </c:pt>
                <c:pt idx="99">
                  <c:v>40689</c:v>
                </c:pt>
                <c:pt idx="100">
                  <c:v>40690</c:v>
                </c:pt>
                <c:pt idx="101">
                  <c:v>40693</c:v>
                </c:pt>
                <c:pt idx="102">
                  <c:v>40694</c:v>
                </c:pt>
                <c:pt idx="103">
                  <c:v>40695</c:v>
                </c:pt>
                <c:pt idx="104">
                  <c:v>40696</c:v>
                </c:pt>
                <c:pt idx="105">
                  <c:v>40697</c:v>
                </c:pt>
                <c:pt idx="106">
                  <c:v>40700</c:v>
                </c:pt>
                <c:pt idx="107">
                  <c:v>40701</c:v>
                </c:pt>
                <c:pt idx="108">
                  <c:v>40702</c:v>
                </c:pt>
                <c:pt idx="109">
                  <c:v>40703</c:v>
                </c:pt>
                <c:pt idx="110">
                  <c:v>40704</c:v>
                </c:pt>
                <c:pt idx="111">
                  <c:v>40707</c:v>
                </c:pt>
                <c:pt idx="112">
                  <c:v>40708</c:v>
                </c:pt>
                <c:pt idx="113">
                  <c:v>40709</c:v>
                </c:pt>
                <c:pt idx="114">
                  <c:v>40710</c:v>
                </c:pt>
                <c:pt idx="115">
                  <c:v>40711</c:v>
                </c:pt>
                <c:pt idx="116">
                  <c:v>40714</c:v>
                </c:pt>
                <c:pt idx="117">
                  <c:v>40715</c:v>
                </c:pt>
                <c:pt idx="118">
                  <c:v>40716</c:v>
                </c:pt>
                <c:pt idx="119">
                  <c:v>40718</c:v>
                </c:pt>
                <c:pt idx="120">
                  <c:v>40721</c:v>
                </c:pt>
                <c:pt idx="121">
                  <c:v>40722</c:v>
                </c:pt>
                <c:pt idx="122">
                  <c:v>40723</c:v>
                </c:pt>
                <c:pt idx="123">
                  <c:v>40724</c:v>
                </c:pt>
                <c:pt idx="124">
                  <c:v>40725</c:v>
                </c:pt>
                <c:pt idx="125">
                  <c:v>40728</c:v>
                </c:pt>
                <c:pt idx="126">
                  <c:v>40729</c:v>
                </c:pt>
                <c:pt idx="127">
                  <c:v>40730</c:v>
                </c:pt>
                <c:pt idx="128">
                  <c:v>40731</c:v>
                </c:pt>
                <c:pt idx="129">
                  <c:v>40732</c:v>
                </c:pt>
                <c:pt idx="130">
                  <c:v>40735</c:v>
                </c:pt>
                <c:pt idx="131">
                  <c:v>40736</c:v>
                </c:pt>
                <c:pt idx="132">
                  <c:v>40737</c:v>
                </c:pt>
                <c:pt idx="133">
                  <c:v>40738</c:v>
                </c:pt>
                <c:pt idx="134">
                  <c:v>40739</c:v>
                </c:pt>
                <c:pt idx="135">
                  <c:v>40742</c:v>
                </c:pt>
                <c:pt idx="136">
                  <c:v>40743</c:v>
                </c:pt>
                <c:pt idx="137">
                  <c:v>40744</c:v>
                </c:pt>
                <c:pt idx="138">
                  <c:v>40745</c:v>
                </c:pt>
                <c:pt idx="139">
                  <c:v>40746</c:v>
                </c:pt>
                <c:pt idx="140">
                  <c:v>40749</c:v>
                </c:pt>
                <c:pt idx="141">
                  <c:v>40750</c:v>
                </c:pt>
                <c:pt idx="142">
                  <c:v>40751</c:v>
                </c:pt>
                <c:pt idx="143">
                  <c:v>40752</c:v>
                </c:pt>
                <c:pt idx="144">
                  <c:v>40753</c:v>
                </c:pt>
                <c:pt idx="145">
                  <c:v>40756</c:v>
                </c:pt>
                <c:pt idx="146">
                  <c:v>40757</c:v>
                </c:pt>
                <c:pt idx="147">
                  <c:v>40758</c:v>
                </c:pt>
                <c:pt idx="148">
                  <c:v>40759</c:v>
                </c:pt>
                <c:pt idx="149">
                  <c:v>40760</c:v>
                </c:pt>
                <c:pt idx="150">
                  <c:v>40763</c:v>
                </c:pt>
                <c:pt idx="151">
                  <c:v>40764</c:v>
                </c:pt>
                <c:pt idx="152">
                  <c:v>40765</c:v>
                </c:pt>
                <c:pt idx="153">
                  <c:v>40766</c:v>
                </c:pt>
                <c:pt idx="154">
                  <c:v>40767</c:v>
                </c:pt>
                <c:pt idx="155">
                  <c:v>40770</c:v>
                </c:pt>
                <c:pt idx="156">
                  <c:v>40771</c:v>
                </c:pt>
                <c:pt idx="157">
                  <c:v>40772</c:v>
                </c:pt>
                <c:pt idx="158">
                  <c:v>40773</c:v>
                </c:pt>
                <c:pt idx="159">
                  <c:v>40774</c:v>
                </c:pt>
                <c:pt idx="160">
                  <c:v>40777</c:v>
                </c:pt>
                <c:pt idx="161">
                  <c:v>40778</c:v>
                </c:pt>
                <c:pt idx="162">
                  <c:v>40779</c:v>
                </c:pt>
                <c:pt idx="163">
                  <c:v>40780</c:v>
                </c:pt>
                <c:pt idx="164">
                  <c:v>40781</c:v>
                </c:pt>
                <c:pt idx="165">
                  <c:v>40784</c:v>
                </c:pt>
                <c:pt idx="166">
                  <c:v>40785</c:v>
                </c:pt>
                <c:pt idx="167">
                  <c:v>40786</c:v>
                </c:pt>
                <c:pt idx="168">
                  <c:v>40787</c:v>
                </c:pt>
                <c:pt idx="169">
                  <c:v>40788</c:v>
                </c:pt>
                <c:pt idx="170">
                  <c:v>40791</c:v>
                </c:pt>
                <c:pt idx="171">
                  <c:v>40792</c:v>
                </c:pt>
                <c:pt idx="172">
                  <c:v>40794</c:v>
                </c:pt>
                <c:pt idx="173">
                  <c:v>40795</c:v>
                </c:pt>
                <c:pt idx="174">
                  <c:v>40798</c:v>
                </c:pt>
                <c:pt idx="175">
                  <c:v>40799</c:v>
                </c:pt>
                <c:pt idx="176">
                  <c:v>40800</c:v>
                </c:pt>
                <c:pt idx="177">
                  <c:v>40801</c:v>
                </c:pt>
                <c:pt idx="178">
                  <c:v>40802</c:v>
                </c:pt>
                <c:pt idx="179">
                  <c:v>40805</c:v>
                </c:pt>
                <c:pt idx="180">
                  <c:v>40806</c:v>
                </c:pt>
                <c:pt idx="181">
                  <c:v>40807</c:v>
                </c:pt>
                <c:pt idx="182">
                  <c:v>40808</c:v>
                </c:pt>
                <c:pt idx="183">
                  <c:v>40809</c:v>
                </c:pt>
                <c:pt idx="184">
                  <c:v>40812</c:v>
                </c:pt>
                <c:pt idx="185">
                  <c:v>40813</c:v>
                </c:pt>
                <c:pt idx="186">
                  <c:v>40814</c:v>
                </c:pt>
                <c:pt idx="187">
                  <c:v>40815</c:v>
                </c:pt>
                <c:pt idx="188">
                  <c:v>40816</c:v>
                </c:pt>
                <c:pt idx="189">
                  <c:v>40819</c:v>
                </c:pt>
                <c:pt idx="190">
                  <c:v>40820</c:v>
                </c:pt>
                <c:pt idx="191">
                  <c:v>40821</c:v>
                </c:pt>
                <c:pt idx="192">
                  <c:v>40822</c:v>
                </c:pt>
                <c:pt idx="193">
                  <c:v>40823</c:v>
                </c:pt>
                <c:pt idx="194">
                  <c:v>40826</c:v>
                </c:pt>
                <c:pt idx="195">
                  <c:v>40827</c:v>
                </c:pt>
                <c:pt idx="196">
                  <c:v>40829</c:v>
                </c:pt>
                <c:pt idx="197">
                  <c:v>40830</c:v>
                </c:pt>
                <c:pt idx="198">
                  <c:v>40833</c:v>
                </c:pt>
                <c:pt idx="199">
                  <c:v>40834</c:v>
                </c:pt>
                <c:pt idx="200">
                  <c:v>40835</c:v>
                </c:pt>
                <c:pt idx="201">
                  <c:v>40836</c:v>
                </c:pt>
                <c:pt idx="202">
                  <c:v>40837</c:v>
                </c:pt>
                <c:pt idx="203">
                  <c:v>40840</c:v>
                </c:pt>
                <c:pt idx="204">
                  <c:v>40841</c:v>
                </c:pt>
                <c:pt idx="205">
                  <c:v>40842</c:v>
                </c:pt>
                <c:pt idx="206">
                  <c:v>40843</c:v>
                </c:pt>
                <c:pt idx="207">
                  <c:v>40844</c:v>
                </c:pt>
                <c:pt idx="208">
                  <c:v>40847</c:v>
                </c:pt>
                <c:pt idx="209">
                  <c:v>40848</c:v>
                </c:pt>
                <c:pt idx="210">
                  <c:v>40850</c:v>
                </c:pt>
                <c:pt idx="211">
                  <c:v>40851</c:v>
                </c:pt>
                <c:pt idx="212">
                  <c:v>40854</c:v>
                </c:pt>
                <c:pt idx="213">
                  <c:v>40855</c:v>
                </c:pt>
                <c:pt idx="214">
                  <c:v>40856</c:v>
                </c:pt>
                <c:pt idx="215">
                  <c:v>40857</c:v>
                </c:pt>
                <c:pt idx="216">
                  <c:v>40858</c:v>
                </c:pt>
                <c:pt idx="217">
                  <c:v>40861</c:v>
                </c:pt>
                <c:pt idx="218">
                  <c:v>40863</c:v>
                </c:pt>
                <c:pt idx="219">
                  <c:v>40864</c:v>
                </c:pt>
                <c:pt idx="220">
                  <c:v>40865</c:v>
                </c:pt>
                <c:pt idx="221">
                  <c:v>40868</c:v>
                </c:pt>
                <c:pt idx="222">
                  <c:v>40869</c:v>
                </c:pt>
                <c:pt idx="223">
                  <c:v>40870</c:v>
                </c:pt>
                <c:pt idx="224">
                  <c:v>40871</c:v>
                </c:pt>
                <c:pt idx="225">
                  <c:v>40872</c:v>
                </c:pt>
                <c:pt idx="226">
                  <c:v>40875</c:v>
                </c:pt>
                <c:pt idx="227">
                  <c:v>40876</c:v>
                </c:pt>
                <c:pt idx="228">
                  <c:v>40877</c:v>
                </c:pt>
                <c:pt idx="229">
                  <c:v>40878</c:v>
                </c:pt>
                <c:pt idx="230">
                  <c:v>40879</c:v>
                </c:pt>
                <c:pt idx="231">
                  <c:v>40882</c:v>
                </c:pt>
                <c:pt idx="232">
                  <c:v>40883</c:v>
                </c:pt>
                <c:pt idx="233">
                  <c:v>40884</c:v>
                </c:pt>
                <c:pt idx="234">
                  <c:v>40885</c:v>
                </c:pt>
                <c:pt idx="235">
                  <c:v>40886</c:v>
                </c:pt>
                <c:pt idx="236">
                  <c:v>40889</c:v>
                </c:pt>
                <c:pt idx="237">
                  <c:v>40890</c:v>
                </c:pt>
                <c:pt idx="238">
                  <c:v>40891</c:v>
                </c:pt>
                <c:pt idx="239">
                  <c:v>40892</c:v>
                </c:pt>
                <c:pt idx="240">
                  <c:v>40893</c:v>
                </c:pt>
                <c:pt idx="241">
                  <c:v>40896</c:v>
                </c:pt>
                <c:pt idx="242">
                  <c:v>40897</c:v>
                </c:pt>
                <c:pt idx="243">
                  <c:v>40898</c:v>
                </c:pt>
                <c:pt idx="244">
                  <c:v>40899</c:v>
                </c:pt>
                <c:pt idx="245">
                  <c:v>40900</c:v>
                </c:pt>
                <c:pt idx="246">
                  <c:v>40903</c:v>
                </c:pt>
                <c:pt idx="247">
                  <c:v>40904</c:v>
                </c:pt>
                <c:pt idx="248">
                  <c:v>40905</c:v>
                </c:pt>
                <c:pt idx="249">
                  <c:v>40906</c:v>
                </c:pt>
                <c:pt idx="250">
                  <c:v>40907</c:v>
                </c:pt>
                <c:pt idx="251">
                  <c:v>40910</c:v>
                </c:pt>
                <c:pt idx="252">
                  <c:v>40911</c:v>
                </c:pt>
                <c:pt idx="253">
                  <c:v>40912</c:v>
                </c:pt>
                <c:pt idx="254">
                  <c:v>40913</c:v>
                </c:pt>
                <c:pt idx="255">
                  <c:v>40914</c:v>
                </c:pt>
                <c:pt idx="256">
                  <c:v>40917</c:v>
                </c:pt>
                <c:pt idx="257">
                  <c:v>40918</c:v>
                </c:pt>
                <c:pt idx="258">
                  <c:v>40919</c:v>
                </c:pt>
                <c:pt idx="259">
                  <c:v>40920</c:v>
                </c:pt>
                <c:pt idx="260">
                  <c:v>40921</c:v>
                </c:pt>
                <c:pt idx="261">
                  <c:v>40924</c:v>
                </c:pt>
                <c:pt idx="262">
                  <c:v>40925</c:v>
                </c:pt>
                <c:pt idx="263">
                  <c:v>40926</c:v>
                </c:pt>
                <c:pt idx="264">
                  <c:v>40927</c:v>
                </c:pt>
                <c:pt idx="265">
                  <c:v>40928</c:v>
                </c:pt>
                <c:pt idx="266">
                  <c:v>40931</c:v>
                </c:pt>
                <c:pt idx="267">
                  <c:v>40932</c:v>
                </c:pt>
                <c:pt idx="268">
                  <c:v>40933</c:v>
                </c:pt>
                <c:pt idx="269">
                  <c:v>40934</c:v>
                </c:pt>
                <c:pt idx="270">
                  <c:v>40935</c:v>
                </c:pt>
                <c:pt idx="271">
                  <c:v>40938</c:v>
                </c:pt>
                <c:pt idx="272">
                  <c:v>40939</c:v>
                </c:pt>
                <c:pt idx="273">
                  <c:v>40940</c:v>
                </c:pt>
                <c:pt idx="274">
                  <c:v>40941</c:v>
                </c:pt>
                <c:pt idx="275">
                  <c:v>40942</c:v>
                </c:pt>
                <c:pt idx="276">
                  <c:v>40945</c:v>
                </c:pt>
                <c:pt idx="277">
                  <c:v>40946</c:v>
                </c:pt>
                <c:pt idx="278">
                  <c:v>40947</c:v>
                </c:pt>
                <c:pt idx="279">
                  <c:v>40948</c:v>
                </c:pt>
                <c:pt idx="280">
                  <c:v>40949</c:v>
                </c:pt>
                <c:pt idx="281">
                  <c:v>40952</c:v>
                </c:pt>
                <c:pt idx="282">
                  <c:v>40953</c:v>
                </c:pt>
                <c:pt idx="283">
                  <c:v>40954</c:v>
                </c:pt>
                <c:pt idx="284">
                  <c:v>40955</c:v>
                </c:pt>
                <c:pt idx="285">
                  <c:v>40956</c:v>
                </c:pt>
                <c:pt idx="286">
                  <c:v>40961</c:v>
                </c:pt>
                <c:pt idx="287">
                  <c:v>40962</c:v>
                </c:pt>
                <c:pt idx="288">
                  <c:v>40963</c:v>
                </c:pt>
                <c:pt idx="289">
                  <c:v>40966</c:v>
                </c:pt>
                <c:pt idx="290">
                  <c:v>40967</c:v>
                </c:pt>
                <c:pt idx="291">
                  <c:v>40968</c:v>
                </c:pt>
                <c:pt idx="292">
                  <c:v>40969</c:v>
                </c:pt>
                <c:pt idx="293">
                  <c:v>40970</c:v>
                </c:pt>
                <c:pt idx="294">
                  <c:v>40973</c:v>
                </c:pt>
                <c:pt idx="295">
                  <c:v>40974</c:v>
                </c:pt>
                <c:pt idx="296">
                  <c:v>40975</c:v>
                </c:pt>
                <c:pt idx="297">
                  <c:v>40976</c:v>
                </c:pt>
                <c:pt idx="298">
                  <c:v>40977</c:v>
                </c:pt>
                <c:pt idx="299">
                  <c:v>40980</c:v>
                </c:pt>
                <c:pt idx="300">
                  <c:v>40981</c:v>
                </c:pt>
                <c:pt idx="301">
                  <c:v>40982</c:v>
                </c:pt>
                <c:pt idx="302">
                  <c:v>40983</c:v>
                </c:pt>
                <c:pt idx="303">
                  <c:v>40984</c:v>
                </c:pt>
                <c:pt idx="304">
                  <c:v>40987</c:v>
                </c:pt>
                <c:pt idx="305">
                  <c:v>40988</c:v>
                </c:pt>
                <c:pt idx="306">
                  <c:v>40989</c:v>
                </c:pt>
                <c:pt idx="307">
                  <c:v>40990</c:v>
                </c:pt>
                <c:pt idx="308">
                  <c:v>40991</c:v>
                </c:pt>
                <c:pt idx="309">
                  <c:v>40994</c:v>
                </c:pt>
                <c:pt idx="310">
                  <c:v>40995</c:v>
                </c:pt>
                <c:pt idx="311">
                  <c:v>40996</c:v>
                </c:pt>
                <c:pt idx="312">
                  <c:v>40997</c:v>
                </c:pt>
                <c:pt idx="313">
                  <c:v>40998</c:v>
                </c:pt>
                <c:pt idx="314">
                  <c:v>41001</c:v>
                </c:pt>
                <c:pt idx="315">
                  <c:v>41002</c:v>
                </c:pt>
                <c:pt idx="316">
                  <c:v>41003</c:v>
                </c:pt>
                <c:pt idx="317">
                  <c:v>41004</c:v>
                </c:pt>
                <c:pt idx="318">
                  <c:v>41008</c:v>
                </c:pt>
                <c:pt idx="319">
                  <c:v>41009</c:v>
                </c:pt>
                <c:pt idx="320">
                  <c:v>41010</c:v>
                </c:pt>
                <c:pt idx="321">
                  <c:v>41011</c:v>
                </c:pt>
                <c:pt idx="322">
                  <c:v>41012</c:v>
                </c:pt>
                <c:pt idx="323">
                  <c:v>41015</c:v>
                </c:pt>
                <c:pt idx="324">
                  <c:v>41016</c:v>
                </c:pt>
                <c:pt idx="325">
                  <c:v>41017</c:v>
                </c:pt>
                <c:pt idx="326">
                  <c:v>41018</c:v>
                </c:pt>
                <c:pt idx="327">
                  <c:v>41019</c:v>
                </c:pt>
                <c:pt idx="328">
                  <c:v>41022</c:v>
                </c:pt>
                <c:pt idx="329">
                  <c:v>41023</c:v>
                </c:pt>
                <c:pt idx="330">
                  <c:v>41024</c:v>
                </c:pt>
                <c:pt idx="331">
                  <c:v>41025</c:v>
                </c:pt>
                <c:pt idx="332">
                  <c:v>41026</c:v>
                </c:pt>
                <c:pt idx="333">
                  <c:v>41029</c:v>
                </c:pt>
                <c:pt idx="334">
                  <c:v>41031</c:v>
                </c:pt>
                <c:pt idx="335">
                  <c:v>41032</c:v>
                </c:pt>
                <c:pt idx="336">
                  <c:v>41033</c:v>
                </c:pt>
                <c:pt idx="337">
                  <c:v>41036</c:v>
                </c:pt>
                <c:pt idx="338">
                  <c:v>41037</c:v>
                </c:pt>
                <c:pt idx="339">
                  <c:v>41038</c:v>
                </c:pt>
                <c:pt idx="340">
                  <c:v>41039</c:v>
                </c:pt>
                <c:pt idx="341">
                  <c:v>41040</c:v>
                </c:pt>
                <c:pt idx="342">
                  <c:v>41043</c:v>
                </c:pt>
                <c:pt idx="343">
                  <c:v>41044</c:v>
                </c:pt>
                <c:pt idx="344">
                  <c:v>41045</c:v>
                </c:pt>
                <c:pt idx="345">
                  <c:v>41046</c:v>
                </c:pt>
                <c:pt idx="346">
                  <c:v>41047</c:v>
                </c:pt>
                <c:pt idx="347">
                  <c:v>41050</c:v>
                </c:pt>
                <c:pt idx="348">
                  <c:v>41051</c:v>
                </c:pt>
                <c:pt idx="349">
                  <c:v>41052</c:v>
                </c:pt>
                <c:pt idx="350">
                  <c:v>41053</c:v>
                </c:pt>
                <c:pt idx="351">
                  <c:v>41054</c:v>
                </c:pt>
                <c:pt idx="352">
                  <c:v>41057</c:v>
                </c:pt>
                <c:pt idx="353">
                  <c:v>41058</c:v>
                </c:pt>
                <c:pt idx="354">
                  <c:v>41059</c:v>
                </c:pt>
                <c:pt idx="355">
                  <c:v>41060</c:v>
                </c:pt>
                <c:pt idx="356">
                  <c:v>41061</c:v>
                </c:pt>
                <c:pt idx="357">
                  <c:v>41064</c:v>
                </c:pt>
                <c:pt idx="358">
                  <c:v>41065</c:v>
                </c:pt>
                <c:pt idx="359">
                  <c:v>41066</c:v>
                </c:pt>
                <c:pt idx="360">
                  <c:v>41068</c:v>
                </c:pt>
                <c:pt idx="361">
                  <c:v>41071</c:v>
                </c:pt>
                <c:pt idx="362">
                  <c:v>41072</c:v>
                </c:pt>
                <c:pt idx="363">
                  <c:v>41073</c:v>
                </c:pt>
                <c:pt idx="364">
                  <c:v>41074</c:v>
                </c:pt>
                <c:pt idx="365">
                  <c:v>41075</c:v>
                </c:pt>
                <c:pt idx="366">
                  <c:v>41078</c:v>
                </c:pt>
                <c:pt idx="367">
                  <c:v>41079</c:v>
                </c:pt>
                <c:pt idx="368">
                  <c:v>41080</c:v>
                </c:pt>
                <c:pt idx="369">
                  <c:v>41081</c:v>
                </c:pt>
                <c:pt idx="370">
                  <c:v>41082</c:v>
                </c:pt>
                <c:pt idx="371">
                  <c:v>41085</c:v>
                </c:pt>
                <c:pt idx="372">
                  <c:v>41086</c:v>
                </c:pt>
                <c:pt idx="373">
                  <c:v>41087</c:v>
                </c:pt>
                <c:pt idx="374">
                  <c:v>41088</c:v>
                </c:pt>
                <c:pt idx="375">
                  <c:v>41089</c:v>
                </c:pt>
                <c:pt idx="376">
                  <c:v>41092</c:v>
                </c:pt>
                <c:pt idx="377">
                  <c:v>41093</c:v>
                </c:pt>
                <c:pt idx="378">
                  <c:v>41094</c:v>
                </c:pt>
                <c:pt idx="379">
                  <c:v>41095</c:v>
                </c:pt>
                <c:pt idx="380">
                  <c:v>41096</c:v>
                </c:pt>
                <c:pt idx="381">
                  <c:v>41099</c:v>
                </c:pt>
                <c:pt idx="382">
                  <c:v>41100</c:v>
                </c:pt>
                <c:pt idx="383">
                  <c:v>41101</c:v>
                </c:pt>
                <c:pt idx="384">
                  <c:v>41102</c:v>
                </c:pt>
                <c:pt idx="385">
                  <c:v>41103</c:v>
                </c:pt>
                <c:pt idx="386">
                  <c:v>41106</c:v>
                </c:pt>
                <c:pt idx="387">
                  <c:v>41107</c:v>
                </c:pt>
                <c:pt idx="388">
                  <c:v>41108</c:v>
                </c:pt>
                <c:pt idx="389">
                  <c:v>41109</c:v>
                </c:pt>
                <c:pt idx="390">
                  <c:v>41110</c:v>
                </c:pt>
                <c:pt idx="391">
                  <c:v>41113</c:v>
                </c:pt>
                <c:pt idx="392">
                  <c:v>41114</c:v>
                </c:pt>
                <c:pt idx="393">
                  <c:v>41115</c:v>
                </c:pt>
                <c:pt idx="394">
                  <c:v>41116</c:v>
                </c:pt>
                <c:pt idx="395">
                  <c:v>41117</c:v>
                </c:pt>
                <c:pt idx="396">
                  <c:v>41120</c:v>
                </c:pt>
                <c:pt idx="397">
                  <c:v>41121</c:v>
                </c:pt>
                <c:pt idx="398">
                  <c:v>41122</c:v>
                </c:pt>
                <c:pt idx="399">
                  <c:v>41123</c:v>
                </c:pt>
                <c:pt idx="400">
                  <c:v>41124</c:v>
                </c:pt>
                <c:pt idx="401">
                  <c:v>41127</c:v>
                </c:pt>
                <c:pt idx="402">
                  <c:v>41128</c:v>
                </c:pt>
                <c:pt idx="403">
                  <c:v>41129</c:v>
                </c:pt>
                <c:pt idx="404">
                  <c:v>41130</c:v>
                </c:pt>
                <c:pt idx="405">
                  <c:v>41131</c:v>
                </c:pt>
                <c:pt idx="406">
                  <c:v>41134</c:v>
                </c:pt>
                <c:pt idx="407">
                  <c:v>41135</c:v>
                </c:pt>
                <c:pt idx="408">
                  <c:v>41136</c:v>
                </c:pt>
                <c:pt idx="409">
                  <c:v>41137</c:v>
                </c:pt>
                <c:pt idx="410">
                  <c:v>41138</c:v>
                </c:pt>
                <c:pt idx="411">
                  <c:v>41141</c:v>
                </c:pt>
                <c:pt idx="412">
                  <c:v>41142</c:v>
                </c:pt>
                <c:pt idx="413">
                  <c:v>41143</c:v>
                </c:pt>
                <c:pt idx="414">
                  <c:v>41144</c:v>
                </c:pt>
                <c:pt idx="415">
                  <c:v>41145</c:v>
                </c:pt>
                <c:pt idx="416">
                  <c:v>41148</c:v>
                </c:pt>
                <c:pt idx="417">
                  <c:v>41149</c:v>
                </c:pt>
                <c:pt idx="418">
                  <c:v>41150</c:v>
                </c:pt>
                <c:pt idx="419">
                  <c:v>41151</c:v>
                </c:pt>
                <c:pt idx="420">
                  <c:v>41152</c:v>
                </c:pt>
                <c:pt idx="421">
                  <c:v>41155</c:v>
                </c:pt>
                <c:pt idx="422">
                  <c:v>41156</c:v>
                </c:pt>
                <c:pt idx="423">
                  <c:v>41157</c:v>
                </c:pt>
                <c:pt idx="424">
                  <c:v>41158</c:v>
                </c:pt>
                <c:pt idx="425">
                  <c:v>41162</c:v>
                </c:pt>
                <c:pt idx="426">
                  <c:v>41163</c:v>
                </c:pt>
                <c:pt idx="427">
                  <c:v>41164</c:v>
                </c:pt>
                <c:pt idx="428">
                  <c:v>41165</c:v>
                </c:pt>
                <c:pt idx="429">
                  <c:v>41166</c:v>
                </c:pt>
                <c:pt idx="430">
                  <c:v>41169</c:v>
                </c:pt>
                <c:pt idx="431">
                  <c:v>41170</c:v>
                </c:pt>
                <c:pt idx="432">
                  <c:v>41171</c:v>
                </c:pt>
                <c:pt idx="433">
                  <c:v>41172</c:v>
                </c:pt>
                <c:pt idx="434">
                  <c:v>41173</c:v>
                </c:pt>
                <c:pt idx="435">
                  <c:v>41176</c:v>
                </c:pt>
                <c:pt idx="436">
                  <c:v>41177</c:v>
                </c:pt>
                <c:pt idx="437">
                  <c:v>41178</c:v>
                </c:pt>
                <c:pt idx="438">
                  <c:v>41179</c:v>
                </c:pt>
                <c:pt idx="439">
                  <c:v>41180</c:v>
                </c:pt>
                <c:pt idx="440">
                  <c:v>41183</c:v>
                </c:pt>
                <c:pt idx="441">
                  <c:v>41184</c:v>
                </c:pt>
                <c:pt idx="442">
                  <c:v>41185</c:v>
                </c:pt>
                <c:pt idx="443">
                  <c:v>41186</c:v>
                </c:pt>
                <c:pt idx="444">
                  <c:v>41187</c:v>
                </c:pt>
                <c:pt idx="445">
                  <c:v>41190</c:v>
                </c:pt>
                <c:pt idx="446">
                  <c:v>41191</c:v>
                </c:pt>
                <c:pt idx="447">
                  <c:v>41192</c:v>
                </c:pt>
                <c:pt idx="448">
                  <c:v>41193</c:v>
                </c:pt>
                <c:pt idx="449">
                  <c:v>41197</c:v>
                </c:pt>
                <c:pt idx="450">
                  <c:v>41198</c:v>
                </c:pt>
                <c:pt idx="451">
                  <c:v>41199</c:v>
                </c:pt>
                <c:pt idx="452">
                  <c:v>41200</c:v>
                </c:pt>
                <c:pt idx="453">
                  <c:v>41201</c:v>
                </c:pt>
                <c:pt idx="454">
                  <c:v>41204</c:v>
                </c:pt>
                <c:pt idx="455">
                  <c:v>41205</c:v>
                </c:pt>
                <c:pt idx="456">
                  <c:v>41206</c:v>
                </c:pt>
                <c:pt idx="457">
                  <c:v>41207</c:v>
                </c:pt>
                <c:pt idx="458">
                  <c:v>41208</c:v>
                </c:pt>
                <c:pt idx="459">
                  <c:v>41211</c:v>
                </c:pt>
                <c:pt idx="460">
                  <c:v>41212</c:v>
                </c:pt>
                <c:pt idx="461">
                  <c:v>41213</c:v>
                </c:pt>
                <c:pt idx="462">
                  <c:v>41214</c:v>
                </c:pt>
                <c:pt idx="463">
                  <c:v>41218</c:v>
                </c:pt>
                <c:pt idx="464">
                  <c:v>41219</c:v>
                </c:pt>
                <c:pt idx="465">
                  <c:v>41220</c:v>
                </c:pt>
                <c:pt idx="466">
                  <c:v>41221</c:v>
                </c:pt>
                <c:pt idx="467">
                  <c:v>41222</c:v>
                </c:pt>
                <c:pt idx="468">
                  <c:v>41225</c:v>
                </c:pt>
                <c:pt idx="469">
                  <c:v>41226</c:v>
                </c:pt>
                <c:pt idx="470">
                  <c:v>41227</c:v>
                </c:pt>
                <c:pt idx="471">
                  <c:v>41229</c:v>
                </c:pt>
                <c:pt idx="472">
                  <c:v>41232</c:v>
                </c:pt>
                <c:pt idx="473">
                  <c:v>41233</c:v>
                </c:pt>
                <c:pt idx="474">
                  <c:v>41234</c:v>
                </c:pt>
                <c:pt idx="475">
                  <c:v>41235</c:v>
                </c:pt>
                <c:pt idx="476">
                  <c:v>41236</c:v>
                </c:pt>
                <c:pt idx="477">
                  <c:v>41239</c:v>
                </c:pt>
                <c:pt idx="478">
                  <c:v>41240</c:v>
                </c:pt>
                <c:pt idx="479">
                  <c:v>41241</c:v>
                </c:pt>
                <c:pt idx="480">
                  <c:v>41242</c:v>
                </c:pt>
                <c:pt idx="481">
                  <c:v>41243</c:v>
                </c:pt>
                <c:pt idx="482">
                  <c:v>41246</c:v>
                </c:pt>
                <c:pt idx="483">
                  <c:v>41247</c:v>
                </c:pt>
                <c:pt idx="484">
                  <c:v>41248</c:v>
                </c:pt>
                <c:pt idx="485">
                  <c:v>41249</c:v>
                </c:pt>
                <c:pt idx="486">
                  <c:v>41250</c:v>
                </c:pt>
                <c:pt idx="487">
                  <c:v>41253</c:v>
                </c:pt>
                <c:pt idx="488">
                  <c:v>41254</c:v>
                </c:pt>
                <c:pt idx="489">
                  <c:v>41255</c:v>
                </c:pt>
                <c:pt idx="490">
                  <c:v>41256</c:v>
                </c:pt>
                <c:pt idx="491">
                  <c:v>41257</c:v>
                </c:pt>
                <c:pt idx="492">
                  <c:v>41260</c:v>
                </c:pt>
                <c:pt idx="493">
                  <c:v>41261</c:v>
                </c:pt>
                <c:pt idx="494">
                  <c:v>41262</c:v>
                </c:pt>
                <c:pt idx="495">
                  <c:v>41263</c:v>
                </c:pt>
                <c:pt idx="496">
                  <c:v>41264</c:v>
                </c:pt>
                <c:pt idx="497">
                  <c:v>41267</c:v>
                </c:pt>
                <c:pt idx="498">
                  <c:v>41269</c:v>
                </c:pt>
                <c:pt idx="499">
                  <c:v>41270</c:v>
                </c:pt>
                <c:pt idx="500">
                  <c:v>41271</c:v>
                </c:pt>
                <c:pt idx="501">
                  <c:v>41274</c:v>
                </c:pt>
                <c:pt idx="502">
                  <c:v>41276</c:v>
                </c:pt>
                <c:pt idx="503">
                  <c:v>41277</c:v>
                </c:pt>
                <c:pt idx="504">
                  <c:v>41278</c:v>
                </c:pt>
                <c:pt idx="505">
                  <c:v>41281</c:v>
                </c:pt>
                <c:pt idx="506">
                  <c:v>41282</c:v>
                </c:pt>
                <c:pt idx="507">
                  <c:v>41283</c:v>
                </c:pt>
                <c:pt idx="508">
                  <c:v>41284</c:v>
                </c:pt>
                <c:pt idx="509">
                  <c:v>41285</c:v>
                </c:pt>
                <c:pt idx="510">
                  <c:v>41288</c:v>
                </c:pt>
                <c:pt idx="511">
                  <c:v>41289</c:v>
                </c:pt>
                <c:pt idx="512">
                  <c:v>41290</c:v>
                </c:pt>
                <c:pt idx="513">
                  <c:v>41291</c:v>
                </c:pt>
                <c:pt idx="514">
                  <c:v>41292</c:v>
                </c:pt>
                <c:pt idx="515">
                  <c:v>41295</c:v>
                </c:pt>
                <c:pt idx="516">
                  <c:v>41296</c:v>
                </c:pt>
                <c:pt idx="517">
                  <c:v>41297</c:v>
                </c:pt>
                <c:pt idx="518">
                  <c:v>41298</c:v>
                </c:pt>
                <c:pt idx="519">
                  <c:v>41299</c:v>
                </c:pt>
                <c:pt idx="520">
                  <c:v>41302</c:v>
                </c:pt>
                <c:pt idx="521">
                  <c:v>41303</c:v>
                </c:pt>
                <c:pt idx="522">
                  <c:v>41304</c:v>
                </c:pt>
                <c:pt idx="523">
                  <c:v>41305</c:v>
                </c:pt>
                <c:pt idx="524">
                  <c:v>41306</c:v>
                </c:pt>
                <c:pt idx="525">
                  <c:v>41309</c:v>
                </c:pt>
                <c:pt idx="526">
                  <c:v>41310</c:v>
                </c:pt>
                <c:pt idx="527">
                  <c:v>41311</c:v>
                </c:pt>
                <c:pt idx="528">
                  <c:v>41312</c:v>
                </c:pt>
                <c:pt idx="529">
                  <c:v>41313</c:v>
                </c:pt>
                <c:pt idx="530">
                  <c:v>41318</c:v>
                </c:pt>
                <c:pt idx="531">
                  <c:v>41319</c:v>
                </c:pt>
                <c:pt idx="532">
                  <c:v>41320</c:v>
                </c:pt>
                <c:pt idx="533">
                  <c:v>41323</c:v>
                </c:pt>
                <c:pt idx="534">
                  <c:v>41324</c:v>
                </c:pt>
                <c:pt idx="535">
                  <c:v>41325</c:v>
                </c:pt>
                <c:pt idx="536">
                  <c:v>41326</c:v>
                </c:pt>
                <c:pt idx="537">
                  <c:v>41327</c:v>
                </c:pt>
                <c:pt idx="538">
                  <c:v>41330</c:v>
                </c:pt>
                <c:pt idx="539">
                  <c:v>41331</c:v>
                </c:pt>
                <c:pt idx="540">
                  <c:v>41332</c:v>
                </c:pt>
                <c:pt idx="541">
                  <c:v>41333</c:v>
                </c:pt>
                <c:pt idx="542">
                  <c:v>41334</c:v>
                </c:pt>
                <c:pt idx="543">
                  <c:v>41337</c:v>
                </c:pt>
                <c:pt idx="544">
                  <c:v>41338</c:v>
                </c:pt>
                <c:pt idx="545">
                  <c:v>41339</c:v>
                </c:pt>
                <c:pt idx="546">
                  <c:v>41340</c:v>
                </c:pt>
                <c:pt idx="547">
                  <c:v>41341</c:v>
                </c:pt>
                <c:pt idx="548">
                  <c:v>41344</c:v>
                </c:pt>
                <c:pt idx="549">
                  <c:v>41345</c:v>
                </c:pt>
                <c:pt idx="550">
                  <c:v>41346</c:v>
                </c:pt>
                <c:pt idx="551">
                  <c:v>41347</c:v>
                </c:pt>
                <c:pt idx="552">
                  <c:v>41348</c:v>
                </c:pt>
                <c:pt idx="553">
                  <c:v>41351</c:v>
                </c:pt>
                <c:pt idx="554">
                  <c:v>41352</c:v>
                </c:pt>
                <c:pt idx="555">
                  <c:v>41353</c:v>
                </c:pt>
                <c:pt idx="556">
                  <c:v>41354</c:v>
                </c:pt>
                <c:pt idx="557">
                  <c:v>41355</c:v>
                </c:pt>
                <c:pt idx="558">
                  <c:v>41358</c:v>
                </c:pt>
                <c:pt idx="559">
                  <c:v>41359</c:v>
                </c:pt>
                <c:pt idx="560">
                  <c:v>41360</c:v>
                </c:pt>
                <c:pt idx="561">
                  <c:v>41361</c:v>
                </c:pt>
                <c:pt idx="562">
                  <c:v>41365</c:v>
                </c:pt>
                <c:pt idx="563">
                  <c:v>41366</c:v>
                </c:pt>
                <c:pt idx="564">
                  <c:v>41367</c:v>
                </c:pt>
                <c:pt idx="565">
                  <c:v>41368</c:v>
                </c:pt>
                <c:pt idx="566">
                  <c:v>41369</c:v>
                </c:pt>
                <c:pt idx="567">
                  <c:v>41372</c:v>
                </c:pt>
                <c:pt idx="568">
                  <c:v>41373</c:v>
                </c:pt>
                <c:pt idx="569">
                  <c:v>41374</c:v>
                </c:pt>
                <c:pt idx="570">
                  <c:v>41375</c:v>
                </c:pt>
                <c:pt idx="571">
                  <c:v>41376</c:v>
                </c:pt>
                <c:pt idx="572">
                  <c:v>41379</c:v>
                </c:pt>
                <c:pt idx="573">
                  <c:v>41380</c:v>
                </c:pt>
                <c:pt idx="574">
                  <c:v>41381</c:v>
                </c:pt>
                <c:pt idx="575">
                  <c:v>41382</c:v>
                </c:pt>
                <c:pt idx="576">
                  <c:v>41383</c:v>
                </c:pt>
                <c:pt idx="577">
                  <c:v>41386</c:v>
                </c:pt>
                <c:pt idx="578">
                  <c:v>41387</c:v>
                </c:pt>
                <c:pt idx="579">
                  <c:v>41388</c:v>
                </c:pt>
                <c:pt idx="580">
                  <c:v>41389</c:v>
                </c:pt>
                <c:pt idx="581">
                  <c:v>41390</c:v>
                </c:pt>
                <c:pt idx="582">
                  <c:v>41393</c:v>
                </c:pt>
                <c:pt idx="583">
                  <c:v>41394</c:v>
                </c:pt>
                <c:pt idx="584">
                  <c:v>41396</c:v>
                </c:pt>
                <c:pt idx="585">
                  <c:v>41397</c:v>
                </c:pt>
                <c:pt idx="586">
                  <c:v>41400</c:v>
                </c:pt>
                <c:pt idx="587">
                  <c:v>41401</c:v>
                </c:pt>
                <c:pt idx="588">
                  <c:v>41402</c:v>
                </c:pt>
                <c:pt idx="589">
                  <c:v>41403</c:v>
                </c:pt>
                <c:pt idx="590">
                  <c:v>41404</c:v>
                </c:pt>
                <c:pt idx="591">
                  <c:v>41407</c:v>
                </c:pt>
                <c:pt idx="592">
                  <c:v>41408</c:v>
                </c:pt>
                <c:pt idx="593">
                  <c:v>41409</c:v>
                </c:pt>
                <c:pt idx="594">
                  <c:v>41410</c:v>
                </c:pt>
                <c:pt idx="595">
                  <c:v>41411</c:v>
                </c:pt>
                <c:pt idx="596">
                  <c:v>41414</c:v>
                </c:pt>
                <c:pt idx="597">
                  <c:v>41415</c:v>
                </c:pt>
                <c:pt idx="598">
                  <c:v>41416</c:v>
                </c:pt>
                <c:pt idx="599">
                  <c:v>41417</c:v>
                </c:pt>
                <c:pt idx="600">
                  <c:v>41418</c:v>
                </c:pt>
                <c:pt idx="601">
                  <c:v>41421</c:v>
                </c:pt>
                <c:pt idx="602">
                  <c:v>41422</c:v>
                </c:pt>
                <c:pt idx="603">
                  <c:v>41423</c:v>
                </c:pt>
                <c:pt idx="604">
                  <c:v>41425</c:v>
                </c:pt>
                <c:pt idx="605">
                  <c:v>41428</c:v>
                </c:pt>
                <c:pt idx="606">
                  <c:v>41429</c:v>
                </c:pt>
                <c:pt idx="607">
                  <c:v>41430</c:v>
                </c:pt>
                <c:pt idx="608">
                  <c:v>41431</c:v>
                </c:pt>
                <c:pt idx="609">
                  <c:v>41432</c:v>
                </c:pt>
                <c:pt idx="610">
                  <c:v>41435</c:v>
                </c:pt>
                <c:pt idx="611">
                  <c:v>41436</c:v>
                </c:pt>
                <c:pt idx="612">
                  <c:v>41437</c:v>
                </c:pt>
                <c:pt idx="613">
                  <c:v>41438</c:v>
                </c:pt>
                <c:pt idx="614">
                  <c:v>41439</c:v>
                </c:pt>
                <c:pt idx="615">
                  <c:v>41442</c:v>
                </c:pt>
                <c:pt idx="616">
                  <c:v>41443</c:v>
                </c:pt>
                <c:pt idx="617">
                  <c:v>41444</c:v>
                </c:pt>
                <c:pt idx="618">
                  <c:v>41445</c:v>
                </c:pt>
                <c:pt idx="619">
                  <c:v>41446</c:v>
                </c:pt>
                <c:pt idx="620">
                  <c:v>41449</c:v>
                </c:pt>
                <c:pt idx="621">
                  <c:v>41450</c:v>
                </c:pt>
                <c:pt idx="622">
                  <c:v>41451</c:v>
                </c:pt>
                <c:pt idx="623">
                  <c:v>41452</c:v>
                </c:pt>
                <c:pt idx="624">
                  <c:v>41453</c:v>
                </c:pt>
                <c:pt idx="625">
                  <c:v>41456</c:v>
                </c:pt>
                <c:pt idx="626">
                  <c:v>41457</c:v>
                </c:pt>
                <c:pt idx="627">
                  <c:v>41458</c:v>
                </c:pt>
                <c:pt idx="628">
                  <c:v>41459</c:v>
                </c:pt>
                <c:pt idx="629">
                  <c:v>41460</c:v>
                </c:pt>
                <c:pt idx="630">
                  <c:v>41463</c:v>
                </c:pt>
                <c:pt idx="631">
                  <c:v>41464</c:v>
                </c:pt>
                <c:pt idx="632">
                  <c:v>41465</c:v>
                </c:pt>
                <c:pt idx="633">
                  <c:v>41466</c:v>
                </c:pt>
                <c:pt idx="634">
                  <c:v>41467</c:v>
                </c:pt>
                <c:pt idx="635">
                  <c:v>41470</c:v>
                </c:pt>
                <c:pt idx="636">
                  <c:v>41471</c:v>
                </c:pt>
                <c:pt idx="637">
                  <c:v>41472</c:v>
                </c:pt>
                <c:pt idx="638">
                  <c:v>41473</c:v>
                </c:pt>
                <c:pt idx="639">
                  <c:v>41474</c:v>
                </c:pt>
                <c:pt idx="640">
                  <c:v>41477</c:v>
                </c:pt>
                <c:pt idx="641">
                  <c:v>41478</c:v>
                </c:pt>
                <c:pt idx="642">
                  <c:v>41479</c:v>
                </c:pt>
                <c:pt idx="643">
                  <c:v>41480</c:v>
                </c:pt>
                <c:pt idx="644">
                  <c:v>41481</c:v>
                </c:pt>
                <c:pt idx="645">
                  <c:v>41484</c:v>
                </c:pt>
                <c:pt idx="646">
                  <c:v>41485</c:v>
                </c:pt>
                <c:pt idx="647">
                  <c:v>41486</c:v>
                </c:pt>
                <c:pt idx="648">
                  <c:v>41487</c:v>
                </c:pt>
                <c:pt idx="649">
                  <c:v>41488</c:v>
                </c:pt>
                <c:pt idx="650">
                  <c:v>41491</c:v>
                </c:pt>
                <c:pt idx="651">
                  <c:v>41492</c:v>
                </c:pt>
                <c:pt idx="652">
                  <c:v>41493</c:v>
                </c:pt>
                <c:pt idx="653">
                  <c:v>41494</c:v>
                </c:pt>
                <c:pt idx="654">
                  <c:v>41495</c:v>
                </c:pt>
                <c:pt idx="655">
                  <c:v>41498</c:v>
                </c:pt>
                <c:pt idx="656">
                  <c:v>41499</c:v>
                </c:pt>
                <c:pt idx="657">
                  <c:v>41500</c:v>
                </c:pt>
                <c:pt idx="658">
                  <c:v>41501</c:v>
                </c:pt>
                <c:pt idx="659">
                  <c:v>41502</c:v>
                </c:pt>
                <c:pt idx="660">
                  <c:v>41505</c:v>
                </c:pt>
                <c:pt idx="661">
                  <c:v>41506</c:v>
                </c:pt>
                <c:pt idx="662">
                  <c:v>41507</c:v>
                </c:pt>
                <c:pt idx="663">
                  <c:v>41508</c:v>
                </c:pt>
                <c:pt idx="664">
                  <c:v>41509</c:v>
                </c:pt>
                <c:pt idx="665">
                  <c:v>41512</c:v>
                </c:pt>
                <c:pt idx="666">
                  <c:v>41513</c:v>
                </c:pt>
                <c:pt idx="667">
                  <c:v>41514</c:v>
                </c:pt>
                <c:pt idx="668">
                  <c:v>41515</c:v>
                </c:pt>
                <c:pt idx="669">
                  <c:v>41516</c:v>
                </c:pt>
                <c:pt idx="670">
                  <c:v>41519</c:v>
                </c:pt>
                <c:pt idx="671">
                  <c:v>41520</c:v>
                </c:pt>
                <c:pt idx="672">
                  <c:v>41521</c:v>
                </c:pt>
                <c:pt idx="673">
                  <c:v>41522</c:v>
                </c:pt>
                <c:pt idx="674">
                  <c:v>41523</c:v>
                </c:pt>
                <c:pt idx="675">
                  <c:v>41526</c:v>
                </c:pt>
                <c:pt idx="676">
                  <c:v>41527</c:v>
                </c:pt>
                <c:pt idx="677">
                  <c:v>41528</c:v>
                </c:pt>
                <c:pt idx="678">
                  <c:v>41529</c:v>
                </c:pt>
                <c:pt idx="679">
                  <c:v>41530</c:v>
                </c:pt>
                <c:pt idx="680">
                  <c:v>41533</c:v>
                </c:pt>
                <c:pt idx="681">
                  <c:v>41534</c:v>
                </c:pt>
                <c:pt idx="682">
                  <c:v>41535</c:v>
                </c:pt>
                <c:pt idx="683">
                  <c:v>41536</c:v>
                </c:pt>
                <c:pt idx="684">
                  <c:v>41537</c:v>
                </c:pt>
                <c:pt idx="685">
                  <c:v>41540</c:v>
                </c:pt>
                <c:pt idx="686">
                  <c:v>41541</c:v>
                </c:pt>
                <c:pt idx="687">
                  <c:v>41542</c:v>
                </c:pt>
                <c:pt idx="688">
                  <c:v>41543</c:v>
                </c:pt>
                <c:pt idx="689">
                  <c:v>41544</c:v>
                </c:pt>
                <c:pt idx="690">
                  <c:v>41547</c:v>
                </c:pt>
                <c:pt idx="691">
                  <c:v>41548</c:v>
                </c:pt>
                <c:pt idx="692">
                  <c:v>41549</c:v>
                </c:pt>
                <c:pt idx="693">
                  <c:v>41550</c:v>
                </c:pt>
                <c:pt idx="694">
                  <c:v>41551</c:v>
                </c:pt>
                <c:pt idx="695">
                  <c:v>41554</c:v>
                </c:pt>
                <c:pt idx="696">
                  <c:v>41555</c:v>
                </c:pt>
                <c:pt idx="697">
                  <c:v>41556</c:v>
                </c:pt>
                <c:pt idx="698">
                  <c:v>41557</c:v>
                </c:pt>
                <c:pt idx="699">
                  <c:v>41558</c:v>
                </c:pt>
                <c:pt idx="700">
                  <c:v>41561</c:v>
                </c:pt>
                <c:pt idx="701">
                  <c:v>41562</c:v>
                </c:pt>
                <c:pt idx="702">
                  <c:v>41563</c:v>
                </c:pt>
                <c:pt idx="703">
                  <c:v>41564</c:v>
                </c:pt>
                <c:pt idx="704">
                  <c:v>41565</c:v>
                </c:pt>
                <c:pt idx="705">
                  <c:v>41568</c:v>
                </c:pt>
                <c:pt idx="706">
                  <c:v>41569</c:v>
                </c:pt>
                <c:pt idx="707">
                  <c:v>41570</c:v>
                </c:pt>
                <c:pt idx="708">
                  <c:v>41571</c:v>
                </c:pt>
                <c:pt idx="709">
                  <c:v>41572</c:v>
                </c:pt>
                <c:pt idx="710">
                  <c:v>41575</c:v>
                </c:pt>
                <c:pt idx="711">
                  <c:v>41576</c:v>
                </c:pt>
                <c:pt idx="712">
                  <c:v>41577</c:v>
                </c:pt>
                <c:pt idx="713">
                  <c:v>41578</c:v>
                </c:pt>
                <c:pt idx="714">
                  <c:v>41579</c:v>
                </c:pt>
                <c:pt idx="715">
                  <c:v>41582</c:v>
                </c:pt>
                <c:pt idx="716">
                  <c:v>41583</c:v>
                </c:pt>
                <c:pt idx="717">
                  <c:v>41584</c:v>
                </c:pt>
                <c:pt idx="718">
                  <c:v>41585</c:v>
                </c:pt>
                <c:pt idx="719">
                  <c:v>41586</c:v>
                </c:pt>
                <c:pt idx="720">
                  <c:v>41589</c:v>
                </c:pt>
                <c:pt idx="721">
                  <c:v>41590</c:v>
                </c:pt>
                <c:pt idx="722">
                  <c:v>41591</c:v>
                </c:pt>
                <c:pt idx="723">
                  <c:v>41592</c:v>
                </c:pt>
                <c:pt idx="724">
                  <c:v>41596</c:v>
                </c:pt>
                <c:pt idx="725">
                  <c:v>41597</c:v>
                </c:pt>
                <c:pt idx="726">
                  <c:v>41598</c:v>
                </c:pt>
                <c:pt idx="727">
                  <c:v>41599</c:v>
                </c:pt>
                <c:pt idx="728">
                  <c:v>41600</c:v>
                </c:pt>
                <c:pt idx="729">
                  <c:v>41603</c:v>
                </c:pt>
                <c:pt idx="730">
                  <c:v>41604</c:v>
                </c:pt>
                <c:pt idx="731">
                  <c:v>41605</c:v>
                </c:pt>
                <c:pt idx="732">
                  <c:v>41606</c:v>
                </c:pt>
                <c:pt idx="733">
                  <c:v>41607</c:v>
                </c:pt>
                <c:pt idx="734">
                  <c:v>41610</c:v>
                </c:pt>
                <c:pt idx="735">
                  <c:v>41611</c:v>
                </c:pt>
                <c:pt idx="736">
                  <c:v>41612</c:v>
                </c:pt>
                <c:pt idx="737">
                  <c:v>41613</c:v>
                </c:pt>
                <c:pt idx="738">
                  <c:v>41614</c:v>
                </c:pt>
                <c:pt idx="739">
                  <c:v>41617</c:v>
                </c:pt>
                <c:pt idx="740">
                  <c:v>41618</c:v>
                </c:pt>
                <c:pt idx="741">
                  <c:v>41619</c:v>
                </c:pt>
                <c:pt idx="742">
                  <c:v>41620</c:v>
                </c:pt>
                <c:pt idx="743">
                  <c:v>41621</c:v>
                </c:pt>
                <c:pt idx="744">
                  <c:v>41624</c:v>
                </c:pt>
                <c:pt idx="745">
                  <c:v>41625</c:v>
                </c:pt>
                <c:pt idx="746">
                  <c:v>41626</c:v>
                </c:pt>
                <c:pt idx="747">
                  <c:v>41627</c:v>
                </c:pt>
                <c:pt idx="748">
                  <c:v>41628</c:v>
                </c:pt>
                <c:pt idx="749">
                  <c:v>41631</c:v>
                </c:pt>
                <c:pt idx="750">
                  <c:v>41632</c:v>
                </c:pt>
                <c:pt idx="751">
                  <c:v>41634</c:v>
                </c:pt>
                <c:pt idx="752">
                  <c:v>41635</c:v>
                </c:pt>
                <c:pt idx="753">
                  <c:v>41638</c:v>
                </c:pt>
                <c:pt idx="754">
                  <c:v>41639</c:v>
                </c:pt>
                <c:pt idx="755">
                  <c:v>41641</c:v>
                </c:pt>
                <c:pt idx="756">
                  <c:v>41642</c:v>
                </c:pt>
                <c:pt idx="757">
                  <c:v>41645</c:v>
                </c:pt>
                <c:pt idx="758">
                  <c:v>41646</c:v>
                </c:pt>
                <c:pt idx="759">
                  <c:v>41647</c:v>
                </c:pt>
                <c:pt idx="760">
                  <c:v>41648</c:v>
                </c:pt>
                <c:pt idx="761">
                  <c:v>41649</c:v>
                </c:pt>
                <c:pt idx="762">
                  <c:v>41652</c:v>
                </c:pt>
                <c:pt idx="763">
                  <c:v>41653</c:v>
                </c:pt>
                <c:pt idx="764">
                  <c:v>41654</c:v>
                </c:pt>
                <c:pt idx="765">
                  <c:v>41655</c:v>
                </c:pt>
                <c:pt idx="766">
                  <c:v>41656</c:v>
                </c:pt>
                <c:pt idx="767">
                  <c:v>41659</c:v>
                </c:pt>
                <c:pt idx="768">
                  <c:v>41660</c:v>
                </c:pt>
                <c:pt idx="769">
                  <c:v>41661</c:v>
                </c:pt>
                <c:pt idx="770">
                  <c:v>41662</c:v>
                </c:pt>
                <c:pt idx="771">
                  <c:v>41663</c:v>
                </c:pt>
                <c:pt idx="772">
                  <c:v>41666</c:v>
                </c:pt>
                <c:pt idx="773">
                  <c:v>41667</c:v>
                </c:pt>
                <c:pt idx="774">
                  <c:v>41668</c:v>
                </c:pt>
                <c:pt idx="775">
                  <c:v>41669</c:v>
                </c:pt>
                <c:pt idx="776">
                  <c:v>41670</c:v>
                </c:pt>
                <c:pt idx="777">
                  <c:v>41673</c:v>
                </c:pt>
                <c:pt idx="778">
                  <c:v>41674</c:v>
                </c:pt>
                <c:pt idx="779">
                  <c:v>41675</c:v>
                </c:pt>
                <c:pt idx="780">
                  <c:v>41676</c:v>
                </c:pt>
                <c:pt idx="781">
                  <c:v>41677</c:v>
                </c:pt>
                <c:pt idx="782">
                  <c:v>41680</c:v>
                </c:pt>
                <c:pt idx="783">
                  <c:v>41681</c:v>
                </c:pt>
                <c:pt idx="784">
                  <c:v>41682</c:v>
                </c:pt>
                <c:pt idx="785">
                  <c:v>41683</c:v>
                </c:pt>
                <c:pt idx="786">
                  <c:v>41684</c:v>
                </c:pt>
                <c:pt idx="787">
                  <c:v>41687</c:v>
                </c:pt>
                <c:pt idx="788">
                  <c:v>41688</c:v>
                </c:pt>
                <c:pt idx="789">
                  <c:v>41689</c:v>
                </c:pt>
                <c:pt idx="790">
                  <c:v>41690</c:v>
                </c:pt>
                <c:pt idx="791">
                  <c:v>41691</c:v>
                </c:pt>
                <c:pt idx="792">
                  <c:v>41694</c:v>
                </c:pt>
                <c:pt idx="793">
                  <c:v>41695</c:v>
                </c:pt>
                <c:pt idx="794">
                  <c:v>41696</c:v>
                </c:pt>
                <c:pt idx="795">
                  <c:v>41697</c:v>
                </c:pt>
                <c:pt idx="796">
                  <c:v>41698</c:v>
                </c:pt>
                <c:pt idx="797">
                  <c:v>41703</c:v>
                </c:pt>
                <c:pt idx="798">
                  <c:v>41704</c:v>
                </c:pt>
                <c:pt idx="799">
                  <c:v>41705</c:v>
                </c:pt>
                <c:pt idx="800">
                  <c:v>41708</c:v>
                </c:pt>
                <c:pt idx="801">
                  <c:v>41709</c:v>
                </c:pt>
                <c:pt idx="802">
                  <c:v>41710</c:v>
                </c:pt>
                <c:pt idx="803">
                  <c:v>41711</c:v>
                </c:pt>
                <c:pt idx="804">
                  <c:v>41712</c:v>
                </c:pt>
                <c:pt idx="805">
                  <c:v>41715</c:v>
                </c:pt>
                <c:pt idx="806">
                  <c:v>41716</c:v>
                </c:pt>
                <c:pt idx="807">
                  <c:v>41717</c:v>
                </c:pt>
                <c:pt idx="808">
                  <c:v>41718</c:v>
                </c:pt>
                <c:pt idx="809">
                  <c:v>41719</c:v>
                </c:pt>
                <c:pt idx="810">
                  <c:v>41722</c:v>
                </c:pt>
                <c:pt idx="811">
                  <c:v>41723</c:v>
                </c:pt>
                <c:pt idx="812">
                  <c:v>41724</c:v>
                </c:pt>
                <c:pt idx="813">
                  <c:v>41725</c:v>
                </c:pt>
                <c:pt idx="814">
                  <c:v>41726</c:v>
                </c:pt>
                <c:pt idx="815">
                  <c:v>41729</c:v>
                </c:pt>
                <c:pt idx="816">
                  <c:v>41730</c:v>
                </c:pt>
                <c:pt idx="817">
                  <c:v>41731</c:v>
                </c:pt>
                <c:pt idx="818">
                  <c:v>41732</c:v>
                </c:pt>
                <c:pt idx="819">
                  <c:v>41733</c:v>
                </c:pt>
                <c:pt idx="820">
                  <c:v>41736</c:v>
                </c:pt>
                <c:pt idx="821">
                  <c:v>41737</c:v>
                </c:pt>
                <c:pt idx="822">
                  <c:v>41738</c:v>
                </c:pt>
                <c:pt idx="823">
                  <c:v>41739</c:v>
                </c:pt>
                <c:pt idx="824">
                  <c:v>41740</c:v>
                </c:pt>
                <c:pt idx="825">
                  <c:v>41743</c:v>
                </c:pt>
                <c:pt idx="826">
                  <c:v>41744</c:v>
                </c:pt>
                <c:pt idx="827">
                  <c:v>41745</c:v>
                </c:pt>
                <c:pt idx="828">
                  <c:v>41746</c:v>
                </c:pt>
                <c:pt idx="829">
                  <c:v>41751</c:v>
                </c:pt>
                <c:pt idx="830">
                  <c:v>41752</c:v>
                </c:pt>
                <c:pt idx="831">
                  <c:v>41753</c:v>
                </c:pt>
                <c:pt idx="832">
                  <c:v>41754</c:v>
                </c:pt>
                <c:pt idx="833">
                  <c:v>41757</c:v>
                </c:pt>
                <c:pt idx="834">
                  <c:v>41758</c:v>
                </c:pt>
                <c:pt idx="835">
                  <c:v>41759</c:v>
                </c:pt>
                <c:pt idx="836">
                  <c:v>41761</c:v>
                </c:pt>
                <c:pt idx="837">
                  <c:v>41764</c:v>
                </c:pt>
                <c:pt idx="838">
                  <c:v>41765</c:v>
                </c:pt>
                <c:pt idx="839">
                  <c:v>41766</c:v>
                </c:pt>
                <c:pt idx="840">
                  <c:v>41767</c:v>
                </c:pt>
                <c:pt idx="841">
                  <c:v>41768</c:v>
                </c:pt>
                <c:pt idx="842">
                  <c:v>41771</c:v>
                </c:pt>
                <c:pt idx="843">
                  <c:v>41772</c:v>
                </c:pt>
                <c:pt idx="844">
                  <c:v>41773</c:v>
                </c:pt>
                <c:pt idx="845">
                  <c:v>41774</c:v>
                </c:pt>
                <c:pt idx="846">
                  <c:v>41775</c:v>
                </c:pt>
                <c:pt idx="847">
                  <c:v>41778</c:v>
                </c:pt>
                <c:pt idx="848">
                  <c:v>41779</c:v>
                </c:pt>
                <c:pt idx="849">
                  <c:v>41780</c:v>
                </c:pt>
                <c:pt idx="850">
                  <c:v>41781</c:v>
                </c:pt>
                <c:pt idx="851">
                  <c:v>41782</c:v>
                </c:pt>
                <c:pt idx="852">
                  <c:v>41785</c:v>
                </c:pt>
                <c:pt idx="853">
                  <c:v>41786</c:v>
                </c:pt>
                <c:pt idx="854">
                  <c:v>41787</c:v>
                </c:pt>
                <c:pt idx="855">
                  <c:v>41788</c:v>
                </c:pt>
                <c:pt idx="856">
                  <c:v>41789</c:v>
                </c:pt>
                <c:pt idx="857">
                  <c:v>41792</c:v>
                </c:pt>
                <c:pt idx="858">
                  <c:v>41793</c:v>
                </c:pt>
                <c:pt idx="859">
                  <c:v>41794</c:v>
                </c:pt>
                <c:pt idx="860">
                  <c:v>41795</c:v>
                </c:pt>
                <c:pt idx="861">
                  <c:v>41796</c:v>
                </c:pt>
                <c:pt idx="862">
                  <c:v>41799</c:v>
                </c:pt>
                <c:pt idx="863">
                  <c:v>41800</c:v>
                </c:pt>
                <c:pt idx="864">
                  <c:v>41801</c:v>
                </c:pt>
                <c:pt idx="865">
                  <c:v>41802</c:v>
                </c:pt>
                <c:pt idx="866">
                  <c:v>41803</c:v>
                </c:pt>
                <c:pt idx="867">
                  <c:v>41806</c:v>
                </c:pt>
                <c:pt idx="868">
                  <c:v>41807</c:v>
                </c:pt>
                <c:pt idx="869">
                  <c:v>41808</c:v>
                </c:pt>
                <c:pt idx="870">
                  <c:v>41810</c:v>
                </c:pt>
                <c:pt idx="871">
                  <c:v>41813</c:v>
                </c:pt>
                <c:pt idx="872">
                  <c:v>41814</c:v>
                </c:pt>
                <c:pt idx="873">
                  <c:v>41815</c:v>
                </c:pt>
                <c:pt idx="874">
                  <c:v>41816</c:v>
                </c:pt>
                <c:pt idx="875">
                  <c:v>41817</c:v>
                </c:pt>
                <c:pt idx="876">
                  <c:v>41820</c:v>
                </c:pt>
                <c:pt idx="877">
                  <c:v>41821</c:v>
                </c:pt>
                <c:pt idx="878">
                  <c:v>41822</c:v>
                </c:pt>
                <c:pt idx="879">
                  <c:v>41823</c:v>
                </c:pt>
                <c:pt idx="880">
                  <c:v>41824</c:v>
                </c:pt>
                <c:pt idx="881">
                  <c:v>41827</c:v>
                </c:pt>
                <c:pt idx="882">
                  <c:v>41828</c:v>
                </c:pt>
                <c:pt idx="883">
                  <c:v>41829</c:v>
                </c:pt>
                <c:pt idx="884">
                  <c:v>41830</c:v>
                </c:pt>
                <c:pt idx="885">
                  <c:v>41831</c:v>
                </c:pt>
                <c:pt idx="886">
                  <c:v>41834</c:v>
                </c:pt>
                <c:pt idx="887">
                  <c:v>41835</c:v>
                </c:pt>
                <c:pt idx="888">
                  <c:v>41836</c:v>
                </c:pt>
                <c:pt idx="889">
                  <c:v>41837</c:v>
                </c:pt>
                <c:pt idx="890">
                  <c:v>41838</c:v>
                </c:pt>
                <c:pt idx="891">
                  <c:v>41841</c:v>
                </c:pt>
                <c:pt idx="892">
                  <c:v>41842</c:v>
                </c:pt>
                <c:pt idx="893">
                  <c:v>41843</c:v>
                </c:pt>
                <c:pt idx="894">
                  <c:v>41844</c:v>
                </c:pt>
                <c:pt idx="895">
                  <c:v>41845</c:v>
                </c:pt>
                <c:pt idx="896">
                  <c:v>41848</c:v>
                </c:pt>
                <c:pt idx="897">
                  <c:v>41849</c:v>
                </c:pt>
                <c:pt idx="898">
                  <c:v>41850</c:v>
                </c:pt>
                <c:pt idx="899">
                  <c:v>41851</c:v>
                </c:pt>
                <c:pt idx="900">
                  <c:v>41852</c:v>
                </c:pt>
                <c:pt idx="901">
                  <c:v>41855</c:v>
                </c:pt>
                <c:pt idx="902">
                  <c:v>41856</c:v>
                </c:pt>
                <c:pt idx="903">
                  <c:v>41857</c:v>
                </c:pt>
                <c:pt idx="904">
                  <c:v>41858</c:v>
                </c:pt>
                <c:pt idx="905">
                  <c:v>41859</c:v>
                </c:pt>
                <c:pt idx="906">
                  <c:v>41862</c:v>
                </c:pt>
                <c:pt idx="907">
                  <c:v>41863</c:v>
                </c:pt>
                <c:pt idx="908">
                  <c:v>41864</c:v>
                </c:pt>
                <c:pt idx="909">
                  <c:v>41865</c:v>
                </c:pt>
                <c:pt idx="910">
                  <c:v>41866</c:v>
                </c:pt>
                <c:pt idx="911">
                  <c:v>41869</c:v>
                </c:pt>
                <c:pt idx="912">
                  <c:v>41870</c:v>
                </c:pt>
                <c:pt idx="913">
                  <c:v>41871</c:v>
                </c:pt>
                <c:pt idx="914">
                  <c:v>41872</c:v>
                </c:pt>
                <c:pt idx="915">
                  <c:v>41873</c:v>
                </c:pt>
                <c:pt idx="916">
                  <c:v>41876</c:v>
                </c:pt>
                <c:pt idx="917">
                  <c:v>41877</c:v>
                </c:pt>
                <c:pt idx="918">
                  <c:v>41878</c:v>
                </c:pt>
                <c:pt idx="919">
                  <c:v>41879</c:v>
                </c:pt>
                <c:pt idx="920">
                  <c:v>41880</c:v>
                </c:pt>
                <c:pt idx="921">
                  <c:v>41883</c:v>
                </c:pt>
                <c:pt idx="922">
                  <c:v>41884</c:v>
                </c:pt>
                <c:pt idx="923">
                  <c:v>41885</c:v>
                </c:pt>
                <c:pt idx="924">
                  <c:v>41886</c:v>
                </c:pt>
                <c:pt idx="925">
                  <c:v>41887</c:v>
                </c:pt>
                <c:pt idx="926">
                  <c:v>41890</c:v>
                </c:pt>
                <c:pt idx="927">
                  <c:v>41891</c:v>
                </c:pt>
                <c:pt idx="928">
                  <c:v>41892</c:v>
                </c:pt>
                <c:pt idx="929">
                  <c:v>41893</c:v>
                </c:pt>
                <c:pt idx="930">
                  <c:v>41894</c:v>
                </c:pt>
                <c:pt idx="931">
                  <c:v>41897</c:v>
                </c:pt>
                <c:pt idx="932">
                  <c:v>41898</c:v>
                </c:pt>
                <c:pt idx="933">
                  <c:v>41899</c:v>
                </c:pt>
                <c:pt idx="934">
                  <c:v>41900</c:v>
                </c:pt>
                <c:pt idx="935">
                  <c:v>41901</c:v>
                </c:pt>
                <c:pt idx="936">
                  <c:v>41904</c:v>
                </c:pt>
                <c:pt idx="937">
                  <c:v>41905</c:v>
                </c:pt>
                <c:pt idx="938">
                  <c:v>41906</c:v>
                </c:pt>
                <c:pt idx="939">
                  <c:v>41907</c:v>
                </c:pt>
                <c:pt idx="940">
                  <c:v>41908</c:v>
                </c:pt>
                <c:pt idx="941">
                  <c:v>41911</c:v>
                </c:pt>
                <c:pt idx="942">
                  <c:v>41912</c:v>
                </c:pt>
                <c:pt idx="943">
                  <c:v>41913</c:v>
                </c:pt>
                <c:pt idx="944">
                  <c:v>41914</c:v>
                </c:pt>
                <c:pt idx="945">
                  <c:v>41915</c:v>
                </c:pt>
                <c:pt idx="946">
                  <c:v>41918</c:v>
                </c:pt>
                <c:pt idx="947">
                  <c:v>41919</c:v>
                </c:pt>
                <c:pt idx="948">
                  <c:v>41920</c:v>
                </c:pt>
                <c:pt idx="949">
                  <c:v>41921</c:v>
                </c:pt>
                <c:pt idx="950">
                  <c:v>41922</c:v>
                </c:pt>
                <c:pt idx="951">
                  <c:v>41925</c:v>
                </c:pt>
                <c:pt idx="952">
                  <c:v>41926</c:v>
                </c:pt>
                <c:pt idx="953">
                  <c:v>41927</c:v>
                </c:pt>
                <c:pt idx="954">
                  <c:v>41928</c:v>
                </c:pt>
                <c:pt idx="955">
                  <c:v>41929</c:v>
                </c:pt>
                <c:pt idx="956">
                  <c:v>41932</c:v>
                </c:pt>
                <c:pt idx="957">
                  <c:v>41933</c:v>
                </c:pt>
                <c:pt idx="958">
                  <c:v>41934</c:v>
                </c:pt>
                <c:pt idx="959">
                  <c:v>41935</c:v>
                </c:pt>
                <c:pt idx="960">
                  <c:v>41936</c:v>
                </c:pt>
                <c:pt idx="961">
                  <c:v>41939</c:v>
                </c:pt>
                <c:pt idx="962">
                  <c:v>41940</c:v>
                </c:pt>
                <c:pt idx="963">
                  <c:v>41941</c:v>
                </c:pt>
                <c:pt idx="964">
                  <c:v>41942</c:v>
                </c:pt>
                <c:pt idx="965">
                  <c:v>41943</c:v>
                </c:pt>
                <c:pt idx="966">
                  <c:v>41946</c:v>
                </c:pt>
                <c:pt idx="967">
                  <c:v>41947</c:v>
                </c:pt>
                <c:pt idx="968">
                  <c:v>41948</c:v>
                </c:pt>
                <c:pt idx="969">
                  <c:v>41949</c:v>
                </c:pt>
                <c:pt idx="970">
                  <c:v>41950</c:v>
                </c:pt>
                <c:pt idx="971">
                  <c:v>41953</c:v>
                </c:pt>
                <c:pt idx="972">
                  <c:v>41954</c:v>
                </c:pt>
                <c:pt idx="973">
                  <c:v>41955</c:v>
                </c:pt>
                <c:pt idx="974">
                  <c:v>41956</c:v>
                </c:pt>
                <c:pt idx="975">
                  <c:v>41957</c:v>
                </c:pt>
                <c:pt idx="976">
                  <c:v>41960</c:v>
                </c:pt>
                <c:pt idx="977">
                  <c:v>41961</c:v>
                </c:pt>
                <c:pt idx="978">
                  <c:v>41962</c:v>
                </c:pt>
                <c:pt idx="979">
                  <c:v>41963</c:v>
                </c:pt>
                <c:pt idx="980">
                  <c:v>41964</c:v>
                </c:pt>
                <c:pt idx="981">
                  <c:v>41967</c:v>
                </c:pt>
                <c:pt idx="982">
                  <c:v>41968</c:v>
                </c:pt>
                <c:pt idx="983">
                  <c:v>41969</c:v>
                </c:pt>
                <c:pt idx="984">
                  <c:v>41970</c:v>
                </c:pt>
                <c:pt idx="985">
                  <c:v>41971</c:v>
                </c:pt>
                <c:pt idx="986">
                  <c:v>41974</c:v>
                </c:pt>
                <c:pt idx="987">
                  <c:v>41975</c:v>
                </c:pt>
                <c:pt idx="988">
                  <c:v>41976</c:v>
                </c:pt>
                <c:pt idx="989">
                  <c:v>41977</c:v>
                </c:pt>
                <c:pt idx="990">
                  <c:v>41978</c:v>
                </c:pt>
                <c:pt idx="991">
                  <c:v>41981</c:v>
                </c:pt>
                <c:pt idx="992">
                  <c:v>41982</c:v>
                </c:pt>
                <c:pt idx="993">
                  <c:v>41983</c:v>
                </c:pt>
                <c:pt idx="994">
                  <c:v>41984</c:v>
                </c:pt>
                <c:pt idx="995">
                  <c:v>41985</c:v>
                </c:pt>
                <c:pt idx="996">
                  <c:v>41988</c:v>
                </c:pt>
                <c:pt idx="997">
                  <c:v>41989</c:v>
                </c:pt>
                <c:pt idx="998">
                  <c:v>41990</c:v>
                </c:pt>
                <c:pt idx="999">
                  <c:v>41991</c:v>
                </c:pt>
                <c:pt idx="1000">
                  <c:v>41992</c:v>
                </c:pt>
                <c:pt idx="1001">
                  <c:v>41995</c:v>
                </c:pt>
                <c:pt idx="1002">
                  <c:v>41996</c:v>
                </c:pt>
                <c:pt idx="1003">
                  <c:v>41997</c:v>
                </c:pt>
                <c:pt idx="1004">
                  <c:v>41999</c:v>
                </c:pt>
                <c:pt idx="1005">
                  <c:v>42002</c:v>
                </c:pt>
                <c:pt idx="1006">
                  <c:v>42003</c:v>
                </c:pt>
                <c:pt idx="1007">
                  <c:v>42004</c:v>
                </c:pt>
                <c:pt idx="1008">
                  <c:v>42006</c:v>
                </c:pt>
                <c:pt idx="1009">
                  <c:v>42009</c:v>
                </c:pt>
                <c:pt idx="1010">
                  <c:v>42010</c:v>
                </c:pt>
                <c:pt idx="1011">
                  <c:v>42011</c:v>
                </c:pt>
                <c:pt idx="1012">
                  <c:v>42012</c:v>
                </c:pt>
                <c:pt idx="1013">
                  <c:v>42013</c:v>
                </c:pt>
                <c:pt idx="1014">
                  <c:v>42016</c:v>
                </c:pt>
                <c:pt idx="1015">
                  <c:v>42017</c:v>
                </c:pt>
                <c:pt idx="1016">
                  <c:v>42018</c:v>
                </c:pt>
                <c:pt idx="1017">
                  <c:v>42019</c:v>
                </c:pt>
                <c:pt idx="1018">
                  <c:v>42020</c:v>
                </c:pt>
                <c:pt idx="1019">
                  <c:v>42023</c:v>
                </c:pt>
                <c:pt idx="1020">
                  <c:v>42024</c:v>
                </c:pt>
                <c:pt idx="1021">
                  <c:v>42025</c:v>
                </c:pt>
                <c:pt idx="1022">
                  <c:v>42026</c:v>
                </c:pt>
                <c:pt idx="1023">
                  <c:v>42027</c:v>
                </c:pt>
                <c:pt idx="1024">
                  <c:v>42030</c:v>
                </c:pt>
                <c:pt idx="1025">
                  <c:v>42031</c:v>
                </c:pt>
                <c:pt idx="1026">
                  <c:v>42032</c:v>
                </c:pt>
                <c:pt idx="1027">
                  <c:v>42033</c:v>
                </c:pt>
                <c:pt idx="1028">
                  <c:v>42034</c:v>
                </c:pt>
                <c:pt idx="1029">
                  <c:v>42037</c:v>
                </c:pt>
                <c:pt idx="1030">
                  <c:v>42038</c:v>
                </c:pt>
                <c:pt idx="1031">
                  <c:v>42039</c:v>
                </c:pt>
                <c:pt idx="1032">
                  <c:v>42040</c:v>
                </c:pt>
                <c:pt idx="1033">
                  <c:v>42041</c:v>
                </c:pt>
                <c:pt idx="1034">
                  <c:v>42044</c:v>
                </c:pt>
                <c:pt idx="1035">
                  <c:v>42045</c:v>
                </c:pt>
                <c:pt idx="1036">
                  <c:v>42046</c:v>
                </c:pt>
                <c:pt idx="1037">
                  <c:v>42047</c:v>
                </c:pt>
                <c:pt idx="1038">
                  <c:v>42048</c:v>
                </c:pt>
                <c:pt idx="1039">
                  <c:v>42053</c:v>
                </c:pt>
                <c:pt idx="1040">
                  <c:v>42054</c:v>
                </c:pt>
                <c:pt idx="1041">
                  <c:v>42055</c:v>
                </c:pt>
                <c:pt idx="1042">
                  <c:v>42058</c:v>
                </c:pt>
                <c:pt idx="1043">
                  <c:v>42059</c:v>
                </c:pt>
                <c:pt idx="1044">
                  <c:v>42060</c:v>
                </c:pt>
                <c:pt idx="1045">
                  <c:v>42061</c:v>
                </c:pt>
                <c:pt idx="1046">
                  <c:v>42062</c:v>
                </c:pt>
                <c:pt idx="1047">
                  <c:v>42065</c:v>
                </c:pt>
                <c:pt idx="1048">
                  <c:v>42066</c:v>
                </c:pt>
                <c:pt idx="1049">
                  <c:v>42067</c:v>
                </c:pt>
                <c:pt idx="1050">
                  <c:v>42068</c:v>
                </c:pt>
                <c:pt idx="1051">
                  <c:v>42069</c:v>
                </c:pt>
                <c:pt idx="1052">
                  <c:v>42072</c:v>
                </c:pt>
                <c:pt idx="1053">
                  <c:v>42073</c:v>
                </c:pt>
                <c:pt idx="1054">
                  <c:v>42074</c:v>
                </c:pt>
                <c:pt idx="1055">
                  <c:v>42075</c:v>
                </c:pt>
                <c:pt idx="1056">
                  <c:v>42076</c:v>
                </c:pt>
                <c:pt idx="1057">
                  <c:v>42079</c:v>
                </c:pt>
                <c:pt idx="1058">
                  <c:v>42080</c:v>
                </c:pt>
                <c:pt idx="1059">
                  <c:v>42081</c:v>
                </c:pt>
                <c:pt idx="1060">
                  <c:v>42082</c:v>
                </c:pt>
                <c:pt idx="1061">
                  <c:v>42083</c:v>
                </c:pt>
                <c:pt idx="1062">
                  <c:v>42086</c:v>
                </c:pt>
                <c:pt idx="1063">
                  <c:v>42087</c:v>
                </c:pt>
                <c:pt idx="1064">
                  <c:v>42088</c:v>
                </c:pt>
                <c:pt idx="1065">
                  <c:v>42089</c:v>
                </c:pt>
                <c:pt idx="1066">
                  <c:v>42090</c:v>
                </c:pt>
                <c:pt idx="1067">
                  <c:v>42093</c:v>
                </c:pt>
                <c:pt idx="1068">
                  <c:v>42094</c:v>
                </c:pt>
                <c:pt idx="1069">
                  <c:v>42095</c:v>
                </c:pt>
                <c:pt idx="1070">
                  <c:v>42096</c:v>
                </c:pt>
                <c:pt idx="1071">
                  <c:v>42100</c:v>
                </c:pt>
                <c:pt idx="1072">
                  <c:v>42101</c:v>
                </c:pt>
                <c:pt idx="1073">
                  <c:v>42102</c:v>
                </c:pt>
                <c:pt idx="1074">
                  <c:v>42103</c:v>
                </c:pt>
                <c:pt idx="1075">
                  <c:v>42104</c:v>
                </c:pt>
                <c:pt idx="1076">
                  <c:v>42107</c:v>
                </c:pt>
                <c:pt idx="1077">
                  <c:v>42108</c:v>
                </c:pt>
                <c:pt idx="1078">
                  <c:v>42109</c:v>
                </c:pt>
                <c:pt idx="1079">
                  <c:v>42110</c:v>
                </c:pt>
                <c:pt idx="1080">
                  <c:v>42111</c:v>
                </c:pt>
                <c:pt idx="1081">
                  <c:v>42114</c:v>
                </c:pt>
                <c:pt idx="1082">
                  <c:v>42116</c:v>
                </c:pt>
                <c:pt idx="1083">
                  <c:v>42117</c:v>
                </c:pt>
                <c:pt idx="1084">
                  <c:v>42118</c:v>
                </c:pt>
                <c:pt idx="1085">
                  <c:v>42121</c:v>
                </c:pt>
                <c:pt idx="1086">
                  <c:v>42122</c:v>
                </c:pt>
                <c:pt idx="1087">
                  <c:v>42123</c:v>
                </c:pt>
                <c:pt idx="1088">
                  <c:v>42124</c:v>
                </c:pt>
                <c:pt idx="1089">
                  <c:v>42128</c:v>
                </c:pt>
                <c:pt idx="1090">
                  <c:v>42129</c:v>
                </c:pt>
                <c:pt idx="1091">
                  <c:v>42130</c:v>
                </c:pt>
                <c:pt idx="1092">
                  <c:v>42131</c:v>
                </c:pt>
                <c:pt idx="1093">
                  <c:v>42132</c:v>
                </c:pt>
                <c:pt idx="1094">
                  <c:v>42135</c:v>
                </c:pt>
                <c:pt idx="1095">
                  <c:v>42136</c:v>
                </c:pt>
                <c:pt idx="1096">
                  <c:v>42137</c:v>
                </c:pt>
                <c:pt idx="1097">
                  <c:v>42138</c:v>
                </c:pt>
                <c:pt idx="1098">
                  <c:v>42139</c:v>
                </c:pt>
                <c:pt idx="1099">
                  <c:v>42142</c:v>
                </c:pt>
                <c:pt idx="1100">
                  <c:v>42143</c:v>
                </c:pt>
                <c:pt idx="1101">
                  <c:v>42144</c:v>
                </c:pt>
                <c:pt idx="1102">
                  <c:v>42145</c:v>
                </c:pt>
                <c:pt idx="1103">
                  <c:v>42146</c:v>
                </c:pt>
                <c:pt idx="1104">
                  <c:v>42149</c:v>
                </c:pt>
                <c:pt idx="1105">
                  <c:v>42150</c:v>
                </c:pt>
                <c:pt idx="1106">
                  <c:v>42151</c:v>
                </c:pt>
                <c:pt idx="1107">
                  <c:v>42152</c:v>
                </c:pt>
                <c:pt idx="1108">
                  <c:v>42153</c:v>
                </c:pt>
                <c:pt idx="1109">
                  <c:v>42156</c:v>
                </c:pt>
                <c:pt idx="1110">
                  <c:v>42157</c:v>
                </c:pt>
                <c:pt idx="1111">
                  <c:v>42158</c:v>
                </c:pt>
                <c:pt idx="1112">
                  <c:v>42160</c:v>
                </c:pt>
                <c:pt idx="1113">
                  <c:v>42163</c:v>
                </c:pt>
                <c:pt idx="1114">
                  <c:v>42164</c:v>
                </c:pt>
                <c:pt idx="1115">
                  <c:v>42165</c:v>
                </c:pt>
                <c:pt idx="1116">
                  <c:v>42166</c:v>
                </c:pt>
                <c:pt idx="1117">
                  <c:v>42167</c:v>
                </c:pt>
                <c:pt idx="1118">
                  <c:v>42170</c:v>
                </c:pt>
                <c:pt idx="1119">
                  <c:v>42171</c:v>
                </c:pt>
                <c:pt idx="1120">
                  <c:v>42172</c:v>
                </c:pt>
                <c:pt idx="1121">
                  <c:v>42173</c:v>
                </c:pt>
                <c:pt idx="1122">
                  <c:v>42174</c:v>
                </c:pt>
                <c:pt idx="1123">
                  <c:v>42177</c:v>
                </c:pt>
                <c:pt idx="1124">
                  <c:v>42178</c:v>
                </c:pt>
                <c:pt idx="1125">
                  <c:v>42179</c:v>
                </c:pt>
                <c:pt idx="1126">
                  <c:v>42180</c:v>
                </c:pt>
                <c:pt idx="1127">
                  <c:v>42181</c:v>
                </c:pt>
                <c:pt idx="1128">
                  <c:v>42184</c:v>
                </c:pt>
                <c:pt idx="1129">
                  <c:v>42185</c:v>
                </c:pt>
                <c:pt idx="1130">
                  <c:v>42186</c:v>
                </c:pt>
                <c:pt idx="1131">
                  <c:v>42187</c:v>
                </c:pt>
                <c:pt idx="1132">
                  <c:v>42188</c:v>
                </c:pt>
                <c:pt idx="1133">
                  <c:v>42191</c:v>
                </c:pt>
                <c:pt idx="1134">
                  <c:v>42192</c:v>
                </c:pt>
                <c:pt idx="1135">
                  <c:v>42193</c:v>
                </c:pt>
                <c:pt idx="1136">
                  <c:v>42194</c:v>
                </c:pt>
                <c:pt idx="1137">
                  <c:v>42195</c:v>
                </c:pt>
                <c:pt idx="1138">
                  <c:v>42198</c:v>
                </c:pt>
                <c:pt idx="1139">
                  <c:v>42199</c:v>
                </c:pt>
                <c:pt idx="1140">
                  <c:v>42200</c:v>
                </c:pt>
                <c:pt idx="1141">
                  <c:v>42201</c:v>
                </c:pt>
                <c:pt idx="1142">
                  <c:v>42202</c:v>
                </c:pt>
                <c:pt idx="1143">
                  <c:v>42205</c:v>
                </c:pt>
                <c:pt idx="1144">
                  <c:v>42206</c:v>
                </c:pt>
                <c:pt idx="1145">
                  <c:v>42207</c:v>
                </c:pt>
                <c:pt idx="1146">
                  <c:v>42208</c:v>
                </c:pt>
                <c:pt idx="1147">
                  <c:v>42209</c:v>
                </c:pt>
                <c:pt idx="1148">
                  <c:v>42212</c:v>
                </c:pt>
                <c:pt idx="1149">
                  <c:v>42213</c:v>
                </c:pt>
                <c:pt idx="1150">
                  <c:v>42214</c:v>
                </c:pt>
                <c:pt idx="1151">
                  <c:v>42215</c:v>
                </c:pt>
                <c:pt idx="1152">
                  <c:v>42216</c:v>
                </c:pt>
                <c:pt idx="1153">
                  <c:v>42219</c:v>
                </c:pt>
                <c:pt idx="1154">
                  <c:v>42220</c:v>
                </c:pt>
                <c:pt idx="1155">
                  <c:v>42221</c:v>
                </c:pt>
                <c:pt idx="1156">
                  <c:v>42222</c:v>
                </c:pt>
                <c:pt idx="1157">
                  <c:v>42223</c:v>
                </c:pt>
                <c:pt idx="1158">
                  <c:v>42226</c:v>
                </c:pt>
                <c:pt idx="1159">
                  <c:v>42227</c:v>
                </c:pt>
                <c:pt idx="1160">
                  <c:v>42228</c:v>
                </c:pt>
                <c:pt idx="1161">
                  <c:v>42229</c:v>
                </c:pt>
                <c:pt idx="1162">
                  <c:v>42230</c:v>
                </c:pt>
                <c:pt idx="1163">
                  <c:v>42233</c:v>
                </c:pt>
                <c:pt idx="1164">
                  <c:v>42234</c:v>
                </c:pt>
                <c:pt idx="1165">
                  <c:v>42235</c:v>
                </c:pt>
                <c:pt idx="1166">
                  <c:v>42236</c:v>
                </c:pt>
                <c:pt idx="1167">
                  <c:v>42237</c:v>
                </c:pt>
                <c:pt idx="1168">
                  <c:v>42240</c:v>
                </c:pt>
                <c:pt idx="1169">
                  <c:v>42241</c:v>
                </c:pt>
                <c:pt idx="1170">
                  <c:v>42242</c:v>
                </c:pt>
                <c:pt idx="1171">
                  <c:v>42243</c:v>
                </c:pt>
                <c:pt idx="1172">
                  <c:v>42244</c:v>
                </c:pt>
                <c:pt idx="1173">
                  <c:v>42247</c:v>
                </c:pt>
                <c:pt idx="1174">
                  <c:v>42248</c:v>
                </c:pt>
                <c:pt idx="1175">
                  <c:v>42249</c:v>
                </c:pt>
                <c:pt idx="1176">
                  <c:v>42250</c:v>
                </c:pt>
                <c:pt idx="1177">
                  <c:v>42251</c:v>
                </c:pt>
                <c:pt idx="1178">
                  <c:v>42255</c:v>
                </c:pt>
                <c:pt idx="1179">
                  <c:v>42256</c:v>
                </c:pt>
                <c:pt idx="1180">
                  <c:v>42257</c:v>
                </c:pt>
                <c:pt idx="1181">
                  <c:v>42258</c:v>
                </c:pt>
                <c:pt idx="1182">
                  <c:v>42261</c:v>
                </c:pt>
                <c:pt idx="1183">
                  <c:v>42262</c:v>
                </c:pt>
                <c:pt idx="1184">
                  <c:v>42263</c:v>
                </c:pt>
                <c:pt idx="1185">
                  <c:v>42264</c:v>
                </c:pt>
                <c:pt idx="1186">
                  <c:v>42265</c:v>
                </c:pt>
                <c:pt idx="1187">
                  <c:v>42268</c:v>
                </c:pt>
                <c:pt idx="1188">
                  <c:v>42269</c:v>
                </c:pt>
                <c:pt idx="1189">
                  <c:v>42270</c:v>
                </c:pt>
                <c:pt idx="1190">
                  <c:v>42271</c:v>
                </c:pt>
                <c:pt idx="1191">
                  <c:v>42272</c:v>
                </c:pt>
                <c:pt idx="1192">
                  <c:v>42275</c:v>
                </c:pt>
                <c:pt idx="1193">
                  <c:v>42276</c:v>
                </c:pt>
                <c:pt idx="1194">
                  <c:v>42277</c:v>
                </c:pt>
                <c:pt idx="1195">
                  <c:v>42278</c:v>
                </c:pt>
                <c:pt idx="1196">
                  <c:v>42279</c:v>
                </c:pt>
                <c:pt idx="1197">
                  <c:v>42282</c:v>
                </c:pt>
                <c:pt idx="1198">
                  <c:v>42283</c:v>
                </c:pt>
                <c:pt idx="1199">
                  <c:v>42284</c:v>
                </c:pt>
                <c:pt idx="1200">
                  <c:v>42285</c:v>
                </c:pt>
                <c:pt idx="1201">
                  <c:v>42286</c:v>
                </c:pt>
                <c:pt idx="1202">
                  <c:v>42290</c:v>
                </c:pt>
                <c:pt idx="1203">
                  <c:v>42291</c:v>
                </c:pt>
                <c:pt idx="1204">
                  <c:v>42292</c:v>
                </c:pt>
                <c:pt idx="1205">
                  <c:v>42293</c:v>
                </c:pt>
                <c:pt idx="1206">
                  <c:v>42296</c:v>
                </c:pt>
                <c:pt idx="1207">
                  <c:v>42297</c:v>
                </c:pt>
                <c:pt idx="1208">
                  <c:v>42298</c:v>
                </c:pt>
                <c:pt idx="1209">
                  <c:v>42299</c:v>
                </c:pt>
                <c:pt idx="1210">
                  <c:v>42300</c:v>
                </c:pt>
                <c:pt idx="1211">
                  <c:v>42303</c:v>
                </c:pt>
                <c:pt idx="1212">
                  <c:v>42304</c:v>
                </c:pt>
                <c:pt idx="1213">
                  <c:v>42305</c:v>
                </c:pt>
                <c:pt idx="1214">
                  <c:v>42306</c:v>
                </c:pt>
                <c:pt idx="1215">
                  <c:v>42307</c:v>
                </c:pt>
                <c:pt idx="1216">
                  <c:v>42311</c:v>
                </c:pt>
                <c:pt idx="1217">
                  <c:v>42312</c:v>
                </c:pt>
                <c:pt idx="1218">
                  <c:v>42313</c:v>
                </c:pt>
                <c:pt idx="1219">
                  <c:v>42314</c:v>
                </c:pt>
                <c:pt idx="1220">
                  <c:v>42317</c:v>
                </c:pt>
                <c:pt idx="1221">
                  <c:v>42318</c:v>
                </c:pt>
                <c:pt idx="1222">
                  <c:v>42319</c:v>
                </c:pt>
                <c:pt idx="1223">
                  <c:v>42320</c:v>
                </c:pt>
                <c:pt idx="1224">
                  <c:v>42321</c:v>
                </c:pt>
                <c:pt idx="1225">
                  <c:v>42324</c:v>
                </c:pt>
                <c:pt idx="1226">
                  <c:v>42325</c:v>
                </c:pt>
                <c:pt idx="1227">
                  <c:v>42326</c:v>
                </c:pt>
                <c:pt idx="1228">
                  <c:v>42327</c:v>
                </c:pt>
                <c:pt idx="1229">
                  <c:v>42328</c:v>
                </c:pt>
                <c:pt idx="1230">
                  <c:v>42331</c:v>
                </c:pt>
                <c:pt idx="1231">
                  <c:v>42332</c:v>
                </c:pt>
                <c:pt idx="1232">
                  <c:v>42333</c:v>
                </c:pt>
                <c:pt idx="1233">
                  <c:v>42334</c:v>
                </c:pt>
                <c:pt idx="1234">
                  <c:v>42335</c:v>
                </c:pt>
                <c:pt idx="1235">
                  <c:v>42338</c:v>
                </c:pt>
                <c:pt idx="1236">
                  <c:v>42339</c:v>
                </c:pt>
                <c:pt idx="1237">
                  <c:v>42340</c:v>
                </c:pt>
                <c:pt idx="1238">
                  <c:v>42341</c:v>
                </c:pt>
                <c:pt idx="1239">
                  <c:v>42342</c:v>
                </c:pt>
                <c:pt idx="1240">
                  <c:v>42345</c:v>
                </c:pt>
                <c:pt idx="1241">
                  <c:v>42346</c:v>
                </c:pt>
                <c:pt idx="1242">
                  <c:v>42347</c:v>
                </c:pt>
                <c:pt idx="1243">
                  <c:v>42348</c:v>
                </c:pt>
                <c:pt idx="1244">
                  <c:v>42349</c:v>
                </c:pt>
                <c:pt idx="1245">
                  <c:v>42352</c:v>
                </c:pt>
                <c:pt idx="1246">
                  <c:v>42353</c:v>
                </c:pt>
                <c:pt idx="1247">
                  <c:v>42354</c:v>
                </c:pt>
                <c:pt idx="1248">
                  <c:v>42355</c:v>
                </c:pt>
                <c:pt idx="1249">
                  <c:v>42356</c:v>
                </c:pt>
                <c:pt idx="1250">
                  <c:v>42359</c:v>
                </c:pt>
                <c:pt idx="1251">
                  <c:v>42360</c:v>
                </c:pt>
                <c:pt idx="1252">
                  <c:v>42361</c:v>
                </c:pt>
                <c:pt idx="1253">
                  <c:v>42362</c:v>
                </c:pt>
                <c:pt idx="1254">
                  <c:v>42366</c:v>
                </c:pt>
                <c:pt idx="1255">
                  <c:v>42367</c:v>
                </c:pt>
                <c:pt idx="1256">
                  <c:v>42368</c:v>
                </c:pt>
                <c:pt idx="1257">
                  <c:v>42369</c:v>
                </c:pt>
                <c:pt idx="1258">
                  <c:v>42373</c:v>
                </c:pt>
                <c:pt idx="1259">
                  <c:v>42374</c:v>
                </c:pt>
                <c:pt idx="1260">
                  <c:v>42375</c:v>
                </c:pt>
                <c:pt idx="1261">
                  <c:v>42376</c:v>
                </c:pt>
                <c:pt idx="1262">
                  <c:v>42377</c:v>
                </c:pt>
                <c:pt idx="1263">
                  <c:v>42380</c:v>
                </c:pt>
                <c:pt idx="1264">
                  <c:v>42381</c:v>
                </c:pt>
                <c:pt idx="1265">
                  <c:v>42382</c:v>
                </c:pt>
                <c:pt idx="1266">
                  <c:v>42383</c:v>
                </c:pt>
                <c:pt idx="1267">
                  <c:v>42384</c:v>
                </c:pt>
                <c:pt idx="1268">
                  <c:v>42387</c:v>
                </c:pt>
                <c:pt idx="1269">
                  <c:v>42388</c:v>
                </c:pt>
                <c:pt idx="1270">
                  <c:v>42389</c:v>
                </c:pt>
                <c:pt idx="1271">
                  <c:v>42390</c:v>
                </c:pt>
                <c:pt idx="1272">
                  <c:v>42391</c:v>
                </c:pt>
                <c:pt idx="1273">
                  <c:v>42394</c:v>
                </c:pt>
                <c:pt idx="1274">
                  <c:v>42395</c:v>
                </c:pt>
                <c:pt idx="1275">
                  <c:v>42396</c:v>
                </c:pt>
                <c:pt idx="1276">
                  <c:v>42397</c:v>
                </c:pt>
                <c:pt idx="1277">
                  <c:v>42398</c:v>
                </c:pt>
                <c:pt idx="1278">
                  <c:v>42401</c:v>
                </c:pt>
                <c:pt idx="1279">
                  <c:v>42402</c:v>
                </c:pt>
                <c:pt idx="1280">
                  <c:v>42403</c:v>
                </c:pt>
                <c:pt idx="1281">
                  <c:v>42404</c:v>
                </c:pt>
                <c:pt idx="1282">
                  <c:v>42405</c:v>
                </c:pt>
                <c:pt idx="1283">
                  <c:v>42410</c:v>
                </c:pt>
                <c:pt idx="1284">
                  <c:v>42411</c:v>
                </c:pt>
                <c:pt idx="1285">
                  <c:v>42412</c:v>
                </c:pt>
                <c:pt idx="1286">
                  <c:v>42415</c:v>
                </c:pt>
                <c:pt idx="1287">
                  <c:v>42416</c:v>
                </c:pt>
                <c:pt idx="1288">
                  <c:v>42417</c:v>
                </c:pt>
                <c:pt idx="1289">
                  <c:v>42418</c:v>
                </c:pt>
                <c:pt idx="1290">
                  <c:v>42419</c:v>
                </c:pt>
                <c:pt idx="1291">
                  <c:v>42422</c:v>
                </c:pt>
                <c:pt idx="1292">
                  <c:v>42423</c:v>
                </c:pt>
                <c:pt idx="1293">
                  <c:v>42424</c:v>
                </c:pt>
                <c:pt idx="1294">
                  <c:v>42425</c:v>
                </c:pt>
                <c:pt idx="1295">
                  <c:v>42426</c:v>
                </c:pt>
                <c:pt idx="1296">
                  <c:v>42429</c:v>
                </c:pt>
                <c:pt idx="1297">
                  <c:v>42430</c:v>
                </c:pt>
                <c:pt idx="1298">
                  <c:v>42431</c:v>
                </c:pt>
                <c:pt idx="1299">
                  <c:v>42432</c:v>
                </c:pt>
                <c:pt idx="1300">
                  <c:v>42433</c:v>
                </c:pt>
                <c:pt idx="1301">
                  <c:v>42436</c:v>
                </c:pt>
                <c:pt idx="1302">
                  <c:v>42437</c:v>
                </c:pt>
                <c:pt idx="1303">
                  <c:v>42438</c:v>
                </c:pt>
                <c:pt idx="1304">
                  <c:v>42439</c:v>
                </c:pt>
                <c:pt idx="1305">
                  <c:v>42440</c:v>
                </c:pt>
                <c:pt idx="1306">
                  <c:v>42443</c:v>
                </c:pt>
                <c:pt idx="1307">
                  <c:v>42444</c:v>
                </c:pt>
                <c:pt idx="1308">
                  <c:v>42445</c:v>
                </c:pt>
                <c:pt idx="1309">
                  <c:v>42446</c:v>
                </c:pt>
                <c:pt idx="1310">
                  <c:v>42447</c:v>
                </c:pt>
                <c:pt idx="1311">
                  <c:v>42450</c:v>
                </c:pt>
                <c:pt idx="1312">
                  <c:v>42451</c:v>
                </c:pt>
                <c:pt idx="1313">
                  <c:v>42452</c:v>
                </c:pt>
                <c:pt idx="1314">
                  <c:v>42453</c:v>
                </c:pt>
                <c:pt idx="1315">
                  <c:v>42457</c:v>
                </c:pt>
                <c:pt idx="1316">
                  <c:v>42458</c:v>
                </c:pt>
                <c:pt idx="1317">
                  <c:v>42459</c:v>
                </c:pt>
                <c:pt idx="1318">
                  <c:v>42460</c:v>
                </c:pt>
                <c:pt idx="1319">
                  <c:v>42461</c:v>
                </c:pt>
                <c:pt idx="1320">
                  <c:v>42464</c:v>
                </c:pt>
                <c:pt idx="1321">
                  <c:v>42465</c:v>
                </c:pt>
                <c:pt idx="1322">
                  <c:v>42466</c:v>
                </c:pt>
                <c:pt idx="1323">
                  <c:v>42467</c:v>
                </c:pt>
                <c:pt idx="1324">
                  <c:v>42468</c:v>
                </c:pt>
                <c:pt idx="1325">
                  <c:v>42471</c:v>
                </c:pt>
                <c:pt idx="1326">
                  <c:v>42472</c:v>
                </c:pt>
                <c:pt idx="1327">
                  <c:v>42473</c:v>
                </c:pt>
                <c:pt idx="1328">
                  <c:v>42474</c:v>
                </c:pt>
                <c:pt idx="1329">
                  <c:v>42475</c:v>
                </c:pt>
                <c:pt idx="1330">
                  <c:v>42478</c:v>
                </c:pt>
                <c:pt idx="1331">
                  <c:v>42479</c:v>
                </c:pt>
                <c:pt idx="1332">
                  <c:v>42480</c:v>
                </c:pt>
                <c:pt idx="1333">
                  <c:v>42482</c:v>
                </c:pt>
                <c:pt idx="1334">
                  <c:v>42485</c:v>
                </c:pt>
                <c:pt idx="1335">
                  <c:v>42486</c:v>
                </c:pt>
                <c:pt idx="1336">
                  <c:v>42487</c:v>
                </c:pt>
                <c:pt idx="1337">
                  <c:v>42488</c:v>
                </c:pt>
                <c:pt idx="1338">
                  <c:v>42489</c:v>
                </c:pt>
                <c:pt idx="1339">
                  <c:v>42492</c:v>
                </c:pt>
                <c:pt idx="1340">
                  <c:v>42493</c:v>
                </c:pt>
                <c:pt idx="1341">
                  <c:v>42494</c:v>
                </c:pt>
                <c:pt idx="1342">
                  <c:v>42495</c:v>
                </c:pt>
                <c:pt idx="1343">
                  <c:v>42496</c:v>
                </c:pt>
                <c:pt idx="1344">
                  <c:v>42499</c:v>
                </c:pt>
                <c:pt idx="1345">
                  <c:v>42500</c:v>
                </c:pt>
                <c:pt idx="1346">
                  <c:v>42501</c:v>
                </c:pt>
                <c:pt idx="1347">
                  <c:v>42502</c:v>
                </c:pt>
                <c:pt idx="1348">
                  <c:v>42503</c:v>
                </c:pt>
                <c:pt idx="1349">
                  <c:v>42506</c:v>
                </c:pt>
                <c:pt idx="1350">
                  <c:v>42507</c:v>
                </c:pt>
                <c:pt idx="1351">
                  <c:v>42508</c:v>
                </c:pt>
                <c:pt idx="1352">
                  <c:v>42509</c:v>
                </c:pt>
                <c:pt idx="1353">
                  <c:v>42510</c:v>
                </c:pt>
                <c:pt idx="1354">
                  <c:v>42513</c:v>
                </c:pt>
                <c:pt idx="1355">
                  <c:v>42514</c:v>
                </c:pt>
                <c:pt idx="1356">
                  <c:v>42515</c:v>
                </c:pt>
                <c:pt idx="1357">
                  <c:v>42517</c:v>
                </c:pt>
                <c:pt idx="1358">
                  <c:v>42520</c:v>
                </c:pt>
                <c:pt idx="1359">
                  <c:v>42521</c:v>
                </c:pt>
                <c:pt idx="1360">
                  <c:v>42522</c:v>
                </c:pt>
                <c:pt idx="1361">
                  <c:v>42523</c:v>
                </c:pt>
                <c:pt idx="1362">
                  <c:v>42524</c:v>
                </c:pt>
                <c:pt idx="1363">
                  <c:v>42527</c:v>
                </c:pt>
                <c:pt idx="1364">
                  <c:v>42528</c:v>
                </c:pt>
                <c:pt idx="1365">
                  <c:v>42529</c:v>
                </c:pt>
                <c:pt idx="1366">
                  <c:v>42530</c:v>
                </c:pt>
                <c:pt idx="1367">
                  <c:v>42531</c:v>
                </c:pt>
                <c:pt idx="1368">
                  <c:v>42534</c:v>
                </c:pt>
                <c:pt idx="1369">
                  <c:v>42535</c:v>
                </c:pt>
                <c:pt idx="1370">
                  <c:v>42536</c:v>
                </c:pt>
                <c:pt idx="1371">
                  <c:v>42537</c:v>
                </c:pt>
                <c:pt idx="1372">
                  <c:v>42538</c:v>
                </c:pt>
                <c:pt idx="1373">
                  <c:v>42541</c:v>
                </c:pt>
                <c:pt idx="1374">
                  <c:v>42542</c:v>
                </c:pt>
                <c:pt idx="1375">
                  <c:v>42543</c:v>
                </c:pt>
                <c:pt idx="1376">
                  <c:v>42544</c:v>
                </c:pt>
                <c:pt idx="1377">
                  <c:v>42545</c:v>
                </c:pt>
                <c:pt idx="1378">
                  <c:v>42548</c:v>
                </c:pt>
                <c:pt idx="1379">
                  <c:v>42549</c:v>
                </c:pt>
                <c:pt idx="1380">
                  <c:v>42550</c:v>
                </c:pt>
                <c:pt idx="1381">
                  <c:v>42551</c:v>
                </c:pt>
                <c:pt idx="1382">
                  <c:v>42552</c:v>
                </c:pt>
                <c:pt idx="1383">
                  <c:v>42555</c:v>
                </c:pt>
                <c:pt idx="1384">
                  <c:v>42556</c:v>
                </c:pt>
                <c:pt idx="1385">
                  <c:v>42557</c:v>
                </c:pt>
                <c:pt idx="1386">
                  <c:v>42558</c:v>
                </c:pt>
                <c:pt idx="1387">
                  <c:v>42559</c:v>
                </c:pt>
                <c:pt idx="1388">
                  <c:v>42562</c:v>
                </c:pt>
                <c:pt idx="1389">
                  <c:v>42563</c:v>
                </c:pt>
                <c:pt idx="1390">
                  <c:v>42564</c:v>
                </c:pt>
                <c:pt idx="1391">
                  <c:v>42565</c:v>
                </c:pt>
                <c:pt idx="1392">
                  <c:v>42566</c:v>
                </c:pt>
                <c:pt idx="1393">
                  <c:v>42569</c:v>
                </c:pt>
                <c:pt idx="1394">
                  <c:v>42570</c:v>
                </c:pt>
                <c:pt idx="1395">
                  <c:v>42571</c:v>
                </c:pt>
                <c:pt idx="1396">
                  <c:v>42572</c:v>
                </c:pt>
                <c:pt idx="1397">
                  <c:v>42573</c:v>
                </c:pt>
                <c:pt idx="1398">
                  <c:v>42576</c:v>
                </c:pt>
                <c:pt idx="1399">
                  <c:v>42577</c:v>
                </c:pt>
                <c:pt idx="1400">
                  <c:v>42578</c:v>
                </c:pt>
                <c:pt idx="1401">
                  <c:v>42579</c:v>
                </c:pt>
                <c:pt idx="1402">
                  <c:v>42580</c:v>
                </c:pt>
                <c:pt idx="1403">
                  <c:v>42583</c:v>
                </c:pt>
                <c:pt idx="1404">
                  <c:v>42584</c:v>
                </c:pt>
                <c:pt idx="1405">
                  <c:v>42585</c:v>
                </c:pt>
                <c:pt idx="1406">
                  <c:v>42586</c:v>
                </c:pt>
                <c:pt idx="1407">
                  <c:v>42587</c:v>
                </c:pt>
                <c:pt idx="1408">
                  <c:v>42590</c:v>
                </c:pt>
                <c:pt idx="1409">
                  <c:v>42591</c:v>
                </c:pt>
                <c:pt idx="1410">
                  <c:v>42592</c:v>
                </c:pt>
                <c:pt idx="1411">
                  <c:v>42593</c:v>
                </c:pt>
                <c:pt idx="1412">
                  <c:v>42594</c:v>
                </c:pt>
                <c:pt idx="1413">
                  <c:v>42597</c:v>
                </c:pt>
                <c:pt idx="1414">
                  <c:v>42598</c:v>
                </c:pt>
                <c:pt idx="1415">
                  <c:v>42599</c:v>
                </c:pt>
                <c:pt idx="1416">
                  <c:v>42600</c:v>
                </c:pt>
                <c:pt idx="1417">
                  <c:v>42601</c:v>
                </c:pt>
                <c:pt idx="1418">
                  <c:v>42604</c:v>
                </c:pt>
                <c:pt idx="1419">
                  <c:v>42605</c:v>
                </c:pt>
                <c:pt idx="1420">
                  <c:v>42606</c:v>
                </c:pt>
                <c:pt idx="1421">
                  <c:v>42607</c:v>
                </c:pt>
                <c:pt idx="1422">
                  <c:v>42608</c:v>
                </c:pt>
                <c:pt idx="1423">
                  <c:v>42611</c:v>
                </c:pt>
                <c:pt idx="1424">
                  <c:v>42612</c:v>
                </c:pt>
                <c:pt idx="1425">
                  <c:v>42613</c:v>
                </c:pt>
                <c:pt idx="1426">
                  <c:v>42614</c:v>
                </c:pt>
                <c:pt idx="1427">
                  <c:v>42615</c:v>
                </c:pt>
                <c:pt idx="1428">
                  <c:v>42618</c:v>
                </c:pt>
                <c:pt idx="1429">
                  <c:v>42619</c:v>
                </c:pt>
                <c:pt idx="1430">
                  <c:v>42621</c:v>
                </c:pt>
                <c:pt idx="1431">
                  <c:v>42622</c:v>
                </c:pt>
                <c:pt idx="1432">
                  <c:v>42625</c:v>
                </c:pt>
                <c:pt idx="1433">
                  <c:v>42626</c:v>
                </c:pt>
                <c:pt idx="1434">
                  <c:v>42627</c:v>
                </c:pt>
                <c:pt idx="1435">
                  <c:v>42628</c:v>
                </c:pt>
                <c:pt idx="1436">
                  <c:v>42629</c:v>
                </c:pt>
                <c:pt idx="1437">
                  <c:v>42632</c:v>
                </c:pt>
                <c:pt idx="1438">
                  <c:v>42633</c:v>
                </c:pt>
                <c:pt idx="1439">
                  <c:v>42634</c:v>
                </c:pt>
                <c:pt idx="1440">
                  <c:v>42635</c:v>
                </c:pt>
                <c:pt idx="1441">
                  <c:v>42636</c:v>
                </c:pt>
                <c:pt idx="1442">
                  <c:v>42639</c:v>
                </c:pt>
                <c:pt idx="1443">
                  <c:v>42640</c:v>
                </c:pt>
                <c:pt idx="1444">
                  <c:v>42641</c:v>
                </c:pt>
                <c:pt idx="1445">
                  <c:v>42642</c:v>
                </c:pt>
                <c:pt idx="1446">
                  <c:v>42643</c:v>
                </c:pt>
                <c:pt idx="1447">
                  <c:v>42646</c:v>
                </c:pt>
                <c:pt idx="1448">
                  <c:v>42647</c:v>
                </c:pt>
                <c:pt idx="1449">
                  <c:v>42648</c:v>
                </c:pt>
                <c:pt idx="1450">
                  <c:v>42649</c:v>
                </c:pt>
                <c:pt idx="1451">
                  <c:v>42650</c:v>
                </c:pt>
                <c:pt idx="1452">
                  <c:v>42653</c:v>
                </c:pt>
                <c:pt idx="1453">
                  <c:v>42654</c:v>
                </c:pt>
                <c:pt idx="1454">
                  <c:v>42656</c:v>
                </c:pt>
                <c:pt idx="1455">
                  <c:v>42657</c:v>
                </c:pt>
                <c:pt idx="1456">
                  <c:v>42660</c:v>
                </c:pt>
                <c:pt idx="1457">
                  <c:v>42661</c:v>
                </c:pt>
                <c:pt idx="1458">
                  <c:v>42662</c:v>
                </c:pt>
                <c:pt idx="1459">
                  <c:v>42663</c:v>
                </c:pt>
                <c:pt idx="1460">
                  <c:v>42664</c:v>
                </c:pt>
                <c:pt idx="1461">
                  <c:v>42667</c:v>
                </c:pt>
                <c:pt idx="1462">
                  <c:v>42668</c:v>
                </c:pt>
                <c:pt idx="1463">
                  <c:v>42669</c:v>
                </c:pt>
                <c:pt idx="1464">
                  <c:v>42670</c:v>
                </c:pt>
                <c:pt idx="1465">
                  <c:v>42671</c:v>
                </c:pt>
                <c:pt idx="1466">
                  <c:v>42674</c:v>
                </c:pt>
                <c:pt idx="1467">
                  <c:v>42675</c:v>
                </c:pt>
                <c:pt idx="1468">
                  <c:v>42677</c:v>
                </c:pt>
                <c:pt idx="1469">
                  <c:v>42678</c:v>
                </c:pt>
                <c:pt idx="1470">
                  <c:v>42681</c:v>
                </c:pt>
                <c:pt idx="1471">
                  <c:v>42682</c:v>
                </c:pt>
                <c:pt idx="1472">
                  <c:v>42683</c:v>
                </c:pt>
                <c:pt idx="1473">
                  <c:v>42684</c:v>
                </c:pt>
                <c:pt idx="1474">
                  <c:v>42685</c:v>
                </c:pt>
                <c:pt idx="1475">
                  <c:v>42688</c:v>
                </c:pt>
                <c:pt idx="1476">
                  <c:v>42690</c:v>
                </c:pt>
                <c:pt idx="1477">
                  <c:v>42691</c:v>
                </c:pt>
                <c:pt idx="1478">
                  <c:v>42692</c:v>
                </c:pt>
                <c:pt idx="1479">
                  <c:v>42695</c:v>
                </c:pt>
                <c:pt idx="1480">
                  <c:v>42696</c:v>
                </c:pt>
                <c:pt idx="1481">
                  <c:v>42697</c:v>
                </c:pt>
                <c:pt idx="1482">
                  <c:v>42698</c:v>
                </c:pt>
                <c:pt idx="1483">
                  <c:v>42699</c:v>
                </c:pt>
                <c:pt idx="1484">
                  <c:v>42702</c:v>
                </c:pt>
                <c:pt idx="1485">
                  <c:v>42703</c:v>
                </c:pt>
                <c:pt idx="1486">
                  <c:v>42704</c:v>
                </c:pt>
                <c:pt idx="1487">
                  <c:v>42705</c:v>
                </c:pt>
                <c:pt idx="1488">
                  <c:v>42706</c:v>
                </c:pt>
                <c:pt idx="1489">
                  <c:v>42709</c:v>
                </c:pt>
                <c:pt idx="1490">
                  <c:v>42710</c:v>
                </c:pt>
                <c:pt idx="1491">
                  <c:v>42711</c:v>
                </c:pt>
                <c:pt idx="1492">
                  <c:v>42712</c:v>
                </c:pt>
                <c:pt idx="1493">
                  <c:v>42713</c:v>
                </c:pt>
                <c:pt idx="1494">
                  <c:v>42716</c:v>
                </c:pt>
                <c:pt idx="1495">
                  <c:v>42717</c:v>
                </c:pt>
                <c:pt idx="1496">
                  <c:v>42718</c:v>
                </c:pt>
                <c:pt idx="1497">
                  <c:v>42719</c:v>
                </c:pt>
                <c:pt idx="1498">
                  <c:v>42720</c:v>
                </c:pt>
                <c:pt idx="1499">
                  <c:v>42723</c:v>
                </c:pt>
                <c:pt idx="1500">
                  <c:v>42724</c:v>
                </c:pt>
                <c:pt idx="1501">
                  <c:v>42725</c:v>
                </c:pt>
                <c:pt idx="1502">
                  <c:v>42726</c:v>
                </c:pt>
                <c:pt idx="1503">
                  <c:v>42727</c:v>
                </c:pt>
                <c:pt idx="1504">
                  <c:v>42730</c:v>
                </c:pt>
                <c:pt idx="1505">
                  <c:v>42731</c:v>
                </c:pt>
                <c:pt idx="1506">
                  <c:v>42732</c:v>
                </c:pt>
                <c:pt idx="1507">
                  <c:v>42733</c:v>
                </c:pt>
                <c:pt idx="1508">
                  <c:v>42734</c:v>
                </c:pt>
                <c:pt idx="1509">
                  <c:v>42737</c:v>
                </c:pt>
                <c:pt idx="1510">
                  <c:v>42738</c:v>
                </c:pt>
                <c:pt idx="1511">
                  <c:v>42739</c:v>
                </c:pt>
                <c:pt idx="1512">
                  <c:v>42740</c:v>
                </c:pt>
                <c:pt idx="1513">
                  <c:v>42741</c:v>
                </c:pt>
                <c:pt idx="1514">
                  <c:v>42744</c:v>
                </c:pt>
                <c:pt idx="1515">
                  <c:v>42745</c:v>
                </c:pt>
                <c:pt idx="1516">
                  <c:v>42746</c:v>
                </c:pt>
                <c:pt idx="1517">
                  <c:v>42747</c:v>
                </c:pt>
                <c:pt idx="1518">
                  <c:v>42748</c:v>
                </c:pt>
                <c:pt idx="1519">
                  <c:v>42751</c:v>
                </c:pt>
                <c:pt idx="1520">
                  <c:v>42752</c:v>
                </c:pt>
                <c:pt idx="1521">
                  <c:v>42753</c:v>
                </c:pt>
                <c:pt idx="1522">
                  <c:v>42754</c:v>
                </c:pt>
                <c:pt idx="1523">
                  <c:v>42755</c:v>
                </c:pt>
                <c:pt idx="1524">
                  <c:v>42758</c:v>
                </c:pt>
                <c:pt idx="1525">
                  <c:v>42759</c:v>
                </c:pt>
                <c:pt idx="1526">
                  <c:v>42760</c:v>
                </c:pt>
                <c:pt idx="1527">
                  <c:v>42761</c:v>
                </c:pt>
                <c:pt idx="1528">
                  <c:v>42762</c:v>
                </c:pt>
                <c:pt idx="1529">
                  <c:v>42765</c:v>
                </c:pt>
                <c:pt idx="1530">
                  <c:v>42766</c:v>
                </c:pt>
                <c:pt idx="1531">
                  <c:v>42767</c:v>
                </c:pt>
                <c:pt idx="1532">
                  <c:v>42768</c:v>
                </c:pt>
                <c:pt idx="1533">
                  <c:v>42769</c:v>
                </c:pt>
                <c:pt idx="1534">
                  <c:v>42772</c:v>
                </c:pt>
                <c:pt idx="1535">
                  <c:v>42773</c:v>
                </c:pt>
                <c:pt idx="1536">
                  <c:v>42774</c:v>
                </c:pt>
                <c:pt idx="1537">
                  <c:v>42775</c:v>
                </c:pt>
                <c:pt idx="1538">
                  <c:v>42776</c:v>
                </c:pt>
                <c:pt idx="1539">
                  <c:v>42779</c:v>
                </c:pt>
                <c:pt idx="1540">
                  <c:v>42780</c:v>
                </c:pt>
                <c:pt idx="1541">
                  <c:v>42781</c:v>
                </c:pt>
                <c:pt idx="1542">
                  <c:v>42782</c:v>
                </c:pt>
                <c:pt idx="1543">
                  <c:v>42783</c:v>
                </c:pt>
                <c:pt idx="1544">
                  <c:v>42786</c:v>
                </c:pt>
                <c:pt idx="1545">
                  <c:v>42787</c:v>
                </c:pt>
                <c:pt idx="1546">
                  <c:v>42788</c:v>
                </c:pt>
                <c:pt idx="1547">
                  <c:v>42789</c:v>
                </c:pt>
                <c:pt idx="1548">
                  <c:v>42790</c:v>
                </c:pt>
                <c:pt idx="1549">
                  <c:v>42795</c:v>
                </c:pt>
                <c:pt idx="1550">
                  <c:v>42796</c:v>
                </c:pt>
                <c:pt idx="1551">
                  <c:v>42797</c:v>
                </c:pt>
                <c:pt idx="1552">
                  <c:v>42800</c:v>
                </c:pt>
                <c:pt idx="1553">
                  <c:v>42801</c:v>
                </c:pt>
                <c:pt idx="1554">
                  <c:v>42802</c:v>
                </c:pt>
                <c:pt idx="1555">
                  <c:v>42803</c:v>
                </c:pt>
                <c:pt idx="1556">
                  <c:v>42804</c:v>
                </c:pt>
                <c:pt idx="1557">
                  <c:v>42807</c:v>
                </c:pt>
                <c:pt idx="1558">
                  <c:v>42808</c:v>
                </c:pt>
                <c:pt idx="1559">
                  <c:v>42809</c:v>
                </c:pt>
                <c:pt idx="1560">
                  <c:v>42810</c:v>
                </c:pt>
                <c:pt idx="1561">
                  <c:v>42811</c:v>
                </c:pt>
                <c:pt idx="1562">
                  <c:v>42814</c:v>
                </c:pt>
                <c:pt idx="1563">
                  <c:v>42815</c:v>
                </c:pt>
                <c:pt idx="1564">
                  <c:v>42816</c:v>
                </c:pt>
                <c:pt idx="1565">
                  <c:v>42817</c:v>
                </c:pt>
                <c:pt idx="1566">
                  <c:v>42818</c:v>
                </c:pt>
                <c:pt idx="1567">
                  <c:v>42821</c:v>
                </c:pt>
                <c:pt idx="1568">
                  <c:v>42822</c:v>
                </c:pt>
                <c:pt idx="1569">
                  <c:v>42823</c:v>
                </c:pt>
                <c:pt idx="1570">
                  <c:v>42824</c:v>
                </c:pt>
                <c:pt idx="1571">
                  <c:v>42825</c:v>
                </c:pt>
                <c:pt idx="1572">
                  <c:v>42828</c:v>
                </c:pt>
                <c:pt idx="1573">
                  <c:v>42829</c:v>
                </c:pt>
                <c:pt idx="1574">
                  <c:v>42830</c:v>
                </c:pt>
                <c:pt idx="1575">
                  <c:v>42831</c:v>
                </c:pt>
                <c:pt idx="1576">
                  <c:v>42832</c:v>
                </c:pt>
                <c:pt idx="1577">
                  <c:v>42835</c:v>
                </c:pt>
                <c:pt idx="1578">
                  <c:v>42836</c:v>
                </c:pt>
                <c:pt idx="1579">
                  <c:v>42837</c:v>
                </c:pt>
                <c:pt idx="1580">
                  <c:v>42838</c:v>
                </c:pt>
                <c:pt idx="1581">
                  <c:v>42842</c:v>
                </c:pt>
                <c:pt idx="1582">
                  <c:v>42843</c:v>
                </c:pt>
                <c:pt idx="1583">
                  <c:v>42844</c:v>
                </c:pt>
                <c:pt idx="1584">
                  <c:v>42845</c:v>
                </c:pt>
                <c:pt idx="1585">
                  <c:v>42849</c:v>
                </c:pt>
                <c:pt idx="1586">
                  <c:v>42850</c:v>
                </c:pt>
                <c:pt idx="1587">
                  <c:v>42851</c:v>
                </c:pt>
                <c:pt idx="1588">
                  <c:v>42852</c:v>
                </c:pt>
                <c:pt idx="1589">
                  <c:v>42853</c:v>
                </c:pt>
                <c:pt idx="1590">
                  <c:v>42857</c:v>
                </c:pt>
                <c:pt idx="1591">
                  <c:v>42858</c:v>
                </c:pt>
                <c:pt idx="1592">
                  <c:v>42859</c:v>
                </c:pt>
                <c:pt idx="1593">
                  <c:v>42860</c:v>
                </c:pt>
                <c:pt idx="1594">
                  <c:v>42863</c:v>
                </c:pt>
                <c:pt idx="1595">
                  <c:v>42864</c:v>
                </c:pt>
                <c:pt idx="1596">
                  <c:v>42865</c:v>
                </c:pt>
                <c:pt idx="1597">
                  <c:v>42866</c:v>
                </c:pt>
                <c:pt idx="1598">
                  <c:v>42867</c:v>
                </c:pt>
                <c:pt idx="1599">
                  <c:v>42870</c:v>
                </c:pt>
                <c:pt idx="1600">
                  <c:v>42871</c:v>
                </c:pt>
                <c:pt idx="1601">
                  <c:v>42872</c:v>
                </c:pt>
                <c:pt idx="1602">
                  <c:v>42873</c:v>
                </c:pt>
                <c:pt idx="1603">
                  <c:v>42874</c:v>
                </c:pt>
                <c:pt idx="1604">
                  <c:v>42877</c:v>
                </c:pt>
                <c:pt idx="1605">
                  <c:v>42878</c:v>
                </c:pt>
                <c:pt idx="1606">
                  <c:v>42879</c:v>
                </c:pt>
                <c:pt idx="1607">
                  <c:v>42880</c:v>
                </c:pt>
                <c:pt idx="1608">
                  <c:v>42881</c:v>
                </c:pt>
                <c:pt idx="1609">
                  <c:v>42884</c:v>
                </c:pt>
                <c:pt idx="1610">
                  <c:v>42885</c:v>
                </c:pt>
                <c:pt idx="1611">
                  <c:v>42886</c:v>
                </c:pt>
                <c:pt idx="1612">
                  <c:v>42887</c:v>
                </c:pt>
                <c:pt idx="1613">
                  <c:v>42888</c:v>
                </c:pt>
                <c:pt idx="1614">
                  <c:v>42891</c:v>
                </c:pt>
                <c:pt idx="1615">
                  <c:v>42892</c:v>
                </c:pt>
                <c:pt idx="1616">
                  <c:v>42893</c:v>
                </c:pt>
                <c:pt idx="1617">
                  <c:v>42894</c:v>
                </c:pt>
                <c:pt idx="1618">
                  <c:v>42895</c:v>
                </c:pt>
                <c:pt idx="1619">
                  <c:v>42898</c:v>
                </c:pt>
                <c:pt idx="1620">
                  <c:v>42899</c:v>
                </c:pt>
                <c:pt idx="1621">
                  <c:v>42900</c:v>
                </c:pt>
                <c:pt idx="1622">
                  <c:v>42902</c:v>
                </c:pt>
                <c:pt idx="1623">
                  <c:v>42905</c:v>
                </c:pt>
                <c:pt idx="1624">
                  <c:v>42906</c:v>
                </c:pt>
                <c:pt idx="1625">
                  <c:v>42907</c:v>
                </c:pt>
                <c:pt idx="1626">
                  <c:v>42908</c:v>
                </c:pt>
                <c:pt idx="1627">
                  <c:v>42909</c:v>
                </c:pt>
                <c:pt idx="1628">
                  <c:v>42912</c:v>
                </c:pt>
                <c:pt idx="1629">
                  <c:v>42913</c:v>
                </c:pt>
                <c:pt idx="1630">
                  <c:v>42914</c:v>
                </c:pt>
                <c:pt idx="1631">
                  <c:v>42915</c:v>
                </c:pt>
                <c:pt idx="1632">
                  <c:v>42916</c:v>
                </c:pt>
                <c:pt idx="1633">
                  <c:v>42919</c:v>
                </c:pt>
                <c:pt idx="1634">
                  <c:v>42920</c:v>
                </c:pt>
                <c:pt idx="1635">
                  <c:v>42921</c:v>
                </c:pt>
                <c:pt idx="1636">
                  <c:v>42922</c:v>
                </c:pt>
                <c:pt idx="1637">
                  <c:v>42923</c:v>
                </c:pt>
                <c:pt idx="1638">
                  <c:v>42926</c:v>
                </c:pt>
                <c:pt idx="1639">
                  <c:v>42927</c:v>
                </c:pt>
                <c:pt idx="1640">
                  <c:v>42928</c:v>
                </c:pt>
                <c:pt idx="1641">
                  <c:v>42929</c:v>
                </c:pt>
                <c:pt idx="1642">
                  <c:v>42930</c:v>
                </c:pt>
                <c:pt idx="1643">
                  <c:v>42933</c:v>
                </c:pt>
                <c:pt idx="1644">
                  <c:v>42934</c:v>
                </c:pt>
                <c:pt idx="1645">
                  <c:v>42935</c:v>
                </c:pt>
                <c:pt idx="1646">
                  <c:v>42936</c:v>
                </c:pt>
                <c:pt idx="1647">
                  <c:v>42937</c:v>
                </c:pt>
                <c:pt idx="1648">
                  <c:v>42940</c:v>
                </c:pt>
                <c:pt idx="1649">
                  <c:v>42941</c:v>
                </c:pt>
                <c:pt idx="1650">
                  <c:v>42942</c:v>
                </c:pt>
                <c:pt idx="1651">
                  <c:v>42943</c:v>
                </c:pt>
                <c:pt idx="1652">
                  <c:v>42944</c:v>
                </c:pt>
                <c:pt idx="1653">
                  <c:v>42947</c:v>
                </c:pt>
                <c:pt idx="1654">
                  <c:v>42948</c:v>
                </c:pt>
                <c:pt idx="1655">
                  <c:v>42949</c:v>
                </c:pt>
                <c:pt idx="1656">
                  <c:v>42950</c:v>
                </c:pt>
                <c:pt idx="1657">
                  <c:v>42951</c:v>
                </c:pt>
                <c:pt idx="1658">
                  <c:v>42954</c:v>
                </c:pt>
                <c:pt idx="1659">
                  <c:v>42955</c:v>
                </c:pt>
                <c:pt idx="1660">
                  <c:v>42956</c:v>
                </c:pt>
                <c:pt idx="1661">
                  <c:v>42957</c:v>
                </c:pt>
                <c:pt idx="1662">
                  <c:v>42958</c:v>
                </c:pt>
                <c:pt idx="1663">
                  <c:v>42961</c:v>
                </c:pt>
                <c:pt idx="1664">
                  <c:v>42962</c:v>
                </c:pt>
                <c:pt idx="1665">
                  <c:v>42963</c:v>
                </c:pt>
                <c:pt idx="1666">
                  <c:v>42964</c:v>
                </c:pt>
                <c:pt idx="1667">
                  <c:v>42965</c:v>
                </c:pt>
                <c:pt idx="1668">
                  <c:v>42968</c:v>
                </c:pt>
                <c:pt idx="1669">
                  <c:v>42969</c:v>
                </c:pt>
                <c:pt idx="1670">
                  <c:v>42970</c:v>
                </c:pt>
                <c:pt idx="1671">
                  <c:v>42971</c:v>
                </c:pt>
                <c:pt idx="1672">
                  <c:v>42972</c:v>
                </c:pt>
                <c:pt idx="1673">
                  <c:v>42975</c:v>
                </c:pt>
                <c:pt idx="1674">
                  <c:v>42976</c:v>
                </c:pt>
                <c:pt idx="1675">
                  <c:v>42977</c:v>
                </c:pt>
                <c:pt idx="1676">
                  <c:v>42978</c:v>
                </c:pt>
                <c:pt idx="1677">
                  <c:v>42979</c:v>
                </c:pt>
                <c:pt idx="1678">
                  <c:v>42982</c:v>
                </c:pt>
                <c:pt idx="1679">
                  <c:v>42983</c:v>
                </c:pt>
                <c:pt idx="1680">
                  <c:v>42984</c:v>
                </c:pt>
                <c:pt idx="1681">
                  <c:v>42986</c:v>
                </c:pt>
                <c:pt idx="1682">
                  <c:v>42989</c:v>
                </c:pt>
                <c:pt idx="1683">
                  <c:v>42990</c:v>
                </c:pt>
                <c:pt idx="1684">
                  <c:v>42991</c:v>
                </c:pt>
                <c:pt idx="1685">
                  <c:v>42992</c:v>
                </c:pt>
                <c:pt idx="1686">
                  <c:v>42993</c:v>
                </c:pt>
                <c:pt idx="1687">
                  <c:v>42996</c:v>
                </c:pt>
                <c:pt idx="1688">
                  <c:v>42997</c:v>
                </c:pt>
                <c:pt idx="1689">
                  <c:v>42998</c:v>
                </c:pt>
                <c:pt idx="1690">
                  <c:v>42999</c:v>
                </c:pt>
                <c:pt idx="1691">
                  <c:v>43000</c:v>
                </c:pt>
                <c:pt idx="1692">
                  <c:v>43003</c:v>
                </c:pt>
                <c:pt idx="1693">
                  <c:v>43004</c:v>
                </c:pt>
                <c:pt idx="1694">
                  <c:v>43005</c:v>
                </c:pt>
                <c:pt idx="1695">
                  <c:v>43006</c:v>
                </c:pt>
                <c:pt idx="1696">
                  <c:v>43007</c:v>
                </c:pt>
                <c:pt idx="1697">
                  <c:v>43010</c:v>
                </c:pt>
                <c:pt idx="1698">
                  <c:v>43011</c:v>
                </c:pt>
                <c:pt idx="1699">
                  <c:v>43012</c:v>
                </c:pt>
                <c:pt idx="1700">
                  <c:v>43013</c:v>
                </c:pt>
                <c:pt idx="1701">
                  <c:v>43014</c:v>
                </c:pt>
                <c:pt idx="1702">
                  <c:v>43017</c:v>
                </c:pt>
                <c:pt idx="1703">
                  <c:v>43018</c:v>
                </c:pt>
                <c:pt idx="1704">
                  <c:v>43019</c:v>
                </c:pt>
                <c:pt idx="1705">
                  <c:v>43021</c:v>
                </c:pt>
                <c:pt idx="1706">
                  <c:v>43024</c:v>
                </c:pt>
                <c:pt idx="1707">
                  <c:v>43025</c:v>
                </c:pt>
                <c:pt idx="1708">
                  <c:v>43026</c:v>
                </c:pt>
                <c:pt idx="1709">
                  <c:v>43027</c:v>
                </c:pt>
                <c:pt idx="1710">
                  <c:v>43028</c:v>
                </c:pt>
                <c:pt idx="1711">
                  <c:v>43031</c:v>
                </c:pt>
                <c:pt idx="1712">
                  <c:v>43032</c:v>
                </c:pt>
                <c:pt idx="1713">
                  <c:v>43033</c:v>
                </c:pt>
                <c:pt idx="1714">
                  <c:v>43034</c:v>
                </c:pt>
                <c:pt idx="1715">
                  <c:v>43035</c:v>
                </c:pt>
                <c:pt idx="1716">
                  <c:v>43038</c:v>
                </c:pt>
                <c:pt idx="1717">
                  <c:v>43039</c:v>
                </c:pt>
                <c:pt idx="1718">
                  <c:v>43040</c:v>
                </c:pt>
                <c:pt idx="1719">
                  <c:v>43042</c:v>
                </c:pt>
                <c:pt idx="1720">
                  <c:v>43045</c:v>
                </c:pt>
                <c:pt idx="1721">
                  <c:v>43046</c:v>
                </c:pt>
                <c:pt idx="1722">
                  <c:v>43047</c:v>
                </c:pt>
                <c:pt idx="1723">
                  <c:v>43048</c:v>
                </c:pt>
                <c:pt idx="1724">
                  <c:v>43049</c:v>
                </c:pt>
                <c:pt idx="1725">
                  <c:v>43052</c:v>
                </c:pt>
                <c:pt idx="1726">
                  <c:v>43053</c:v>
                </c:pt>
                <c:pt idx="1727">
                  <c:v>43055</c:v>
                </c:pt>
                <c:pt idx="1728">
                  <c:v>43056</c:v>
                </c:pt>
                <c:pt idx="1729">
                  <c:v>43059</c:v>
                </c:pt>
                <c:pt idx="1730">
                  <c:v>43060</c:v>
                </c:pt>
                <c:pt idx="1731">
                  <c:v>43061</c:v>
                </c:pt>
                <c:pt idx="1732">
                  <c:v>43062</c:v>
                </c:pt>
                <c:pt idx="1733">
                  <c:v>43063</c:v>
                </c:pt>
                <c:pt idx="1734">
                  <c:v>43066</c:v>
                </c:pt>
                <c:pt idx="1735">
                  <c:v>43067</c:v>
                </c:pt>
                <c:pt idx="1736">
                  <c:v>43068</c:v>
                </c:pt>
                <c:pt idx="1737">
                  <c:v>43069</c:v>
                </c:pt>
                <c:pt idx="1738">
                  <c:v>43070</c:v>
                </c:pt>
                <c:pt idx="1739">
                  <c:v>43073</c:v>
                </c:pt>
                <c:pt idx="1740">
                  <c:v>43074</c:v>
                </c:pt>
                <c:pt idx="1741">
                  <c:v>43075</c:v>
                </c:pt>
                <c:pt idx="1742">
                  <c:v>43076</c:v>
                </c:pt>
                <c:pt idx="1743">
                  <c:v>43077</c:v>
                </c:pt>
                <c:pt idx="1744">
                  <c:v>43080</c:v>
                </c:pt>
                <c:pt idx="1745">
                  <c:v>43081</c:v>
                </c:pt>
                <c:pt idx="1746">
                  <c:v>43082</c:v>
                </c:pt>
                <c:pt idx="1747">
                  <c:v>43083</c:v>
                </c:pt>
                <c:pt idx="1748">
                  <c:v>43084</c:v>
                </c:pt>
                <c:pt idx="1749">
                  <c:v>43087</c:v>
                </c:pt>
                <c:pt idx="1750">
                  <c:v>43088</c:v>
                </c:pt>
                <c:pt idx="1751">
                  <c:v>43089</c:v>
                </c:pt>
                <c:pt idx="1752">
                  <c:v>43090</c:v>
                </c:pt>
                <c:pt idx="1753">
                  <c:v>43091</c:v>
                </c:pt>
                <c:pt idx="1754">
                  <c:v>43095</c:v>
                </c:pt>
                <c:pt idx="1755">
                  <c:v>43096</c:v>
                </c:pt>
                <c:pt idx="1756">
                  <c:v>43097</c:v>
                </c:pt>
                <c:pt idx="1757">
                  <c:v>43098</c:v>
                </c:pt>
                <c:pt idx="1758">
                  <c:v>43102</c:v>
                </c:pt>
                <c:pt idx="1759">
                  <c:v>43103</c:v>
                </c:pt>
                <c:pt idx="1760">
                  <c:v>43104</c:v>
                </c:pt>
                <c:pt idx="1761">
                  <c:v>43105</c:v>
                </c:pt>
                <c:pt idx="1762">
                  <c:v>43108</c:v>
                </c:pt>
                <c:pt idx="1763">
                  <c:v>43109</c:v>
                </c:pt>
                <c:pt idx="1764">
                  <c:v>43110</c:v>
                </c:pt>
                <c:pt idx="1765">
                  <c:v>43111</c:v>
                </c:pt>
                <c:pt idx="1766">
                  <c:v>43112</c:v>
                </c:pt>
                <c:pt idx="1767">
                  <c:v>43115</c:v>
                </c:pt>
                <c:pt idx="1768">
                  <c:v>43116</c:v>
                </c:pt>
                <c:pt idx="1769">
                  <c:v>43117</c:v>
                </c:pt>
                <c:pt idx="1770">
                  <c:v>43118</c:v>
                </c:pt>
                <c:pt idx="1771">
                  <c:v>43119</c:v>
                </c:pt>
                <c:pt idx="1772">
                  <c:v>43122</c:v>
                </c:pt>
                <c:pt idx="1773">
                  <c:v>43123</c:v>
                </c:pt>
                <c:pt idx="1774">
                  <c:v>43124</c:v>
                </c:pt>
                <c:pt idx="1775">
                  <c:v>43125</c:v>
                </c:pt>
                <c:pt idx="1776">
                  <c:v>43126</c:v>
                </c:pt>
                <c:pt idx="1777">
                  <c:v>43129</c:v>
                </c:pt>
                <c:pt idx="1778">
                  <c:v>43130</c:v>
                </c:pt>
                <c:pt idx="1779">
                  <c:v>43131</c:v>
                </c:pt>
                <c:pt idx="1780">
                  <c:v>43132</c:v>
                </c:pt>
                <c:pt idx="1781">
                  <c:v>43133</c:v>
                </c:pt>
                <c:pt idx="1782">
                  <c:v>43136</c:v>
                </c:pt>
                <c:pt idx="1783">
                  <c:v>43137</c:v>
                </c:pt>
                <c:pt idx="1784">
                  <c:v>43138</c:v>
                </c:pt>
                <c:pt idx="1785">
                  <c:v>43139</c:v>
                </c:pt>
                <c:pt idx="1786">
                  <c:v>43140</c:v>
                </c:pt>
                <c:pt idx="1787">
                  <c:v>43145</c:v>
                </c:pt>
                <c:pt idx="1788">
                  <c:v>43146</c:v>
                </c:pt>
                <c:pt idx="1789">
                  <c:v>43147</c:v>
                </c:pt>
                <c:pt idx="1790">
                  <c:v>43150</c:v>
                </c:pt>
                <c:pt idx="1791">
                  <c:v>43151</c:v>
                </c:pt>
                <c:pt idx="1792">
                  <c:v>43152</c:v>
                </c:pt>
                <c:pt idx="1793">
                  <c:v>43153</c:v>
                </c:pt>
                <c:pt idx="1794">
                  <c:v>43154</c:v>
                </c:pt>
                <c:pt idx="1795">
                  <c:v>43157</c:v>
                </c:pt>
                <c:pt idx="1796">
                  <c:v>43158</c:v>
                </c:pt>
                <c:pt idx="1797">
                  <c:v>43159</c:v>
                </c:pt>
                <c:pt idx="1798">
                  <c:v>43160</c:v>
                </c:pt>
                <c:pt idx="1799">
                  <c:v>43161</c:v>
                </c:pt>
                <c:pt idx="1800">
                  <c:v>43164</c:v>
                </c:pt>
                <c:pt idx="1801">
                  <c:v>43165</c:v>
                </c:pt>
                <c:pt idx="1802">
                  <c:v>43166</c:v>
                </c:pt>
                <c:pt idx="1803">
                  <c:v>43167</c:v>
                </c:pt>
                <c:pt idx="1804">
                  <c:v>43168</c:v>
                </c:pt>
                <c:pt idx="1805">
                  <c:v>43171</c:v>
                </c:pt>
                <c:pt idx="1806">
                  <c:v>43172</c:v>
                </c:pt>
                <c:pt idx="1807">
                  <c:v>43173</c:v>
                </c:pt>
                <c:pt idx="1808">
                  <c:v>43174</c:v>
                </c:pt>
                <c:pt idx="1809">
                  <c:v>43175</c:v>
                </c:pt>
                <c:pt idx="1810">
                  <c:v>43178</c:v>
                </c:pt>
                <c:pt idx="1811">
                  <c:v>43179</c:v>
                </c:pt>
                <c:pt idx="1812">
                  <c:v>43180</c:v>
                </c:pt>
                <c:pt idx="1813">
                  <c:v>43181</c:v>
                </c:pt>
                <c:pt idx="1814">
                  <c:v>43182</c:v>
                </c:pt>
                <c:pt idx="1815">
                  <c:v>43185</c:v>
                </c:pt>
                <c:pt idx="1816">
                  <c:v>43186</c:v>
                </c:pt>
                <c:pt idx="1817">
                  <c:v>43187</c:v>
                </c:pt>
                <c:pt idx="1818">
                  <c:v>43188</c:v>
                </c:pt>
                <c:pt idx="1819">
                  <c:v>43192</c:v>
                </c:pt>
                <c:pt idx="1820">
                  <c:v>43193</c:v>
                </c:pt>
                <c:pt idx="1821">
                  <c:v>43194</c:v>
                </c:pt>
                <c:pt idx="1822">
                  <c:v>43195</c:v>
                </c:pt>
                <c:pt idx="1823">
                  <c:v>43196</c:v>
                </c:pt>
                <c:pt idx="1824">
                  <c:v>43199</c:v>
                </c:pt>
                <c:pt idx="1825">
                  <c:v>43200</c:v>
                </c:pt>
                <c:pt idx="1826">
                  <c:v>43201</c:v>
                </c:pt>
                <c:pt idx="1827">
                  <c:v>43202</c:v>
                </c:pt>
                <c:pt idx="1828">
                  <c:v>43203</c:v>
                </c:pt>
                <c:pt idx="1829">
                  <c:v>43206</c:v>
                </c:pt>
                <c:pt idx="1830">
                  <c:v>43207</c:v>
                </c:pt>
                <c:pt idx="1831">
                  <c:v>43208</c:v>
                </c:pt>
                <c:pt idx="1832">
                  <c:v>43209</c:v>
                </c:pt>
                <c:pt idx="1833">
                  <c:v>43210</c:v>
                </c:pt>
                <c:pt idx="1834">
                  <c:v>43213</c:v>
                </c:pt>
                <c:pt idx="1835">
                  <c:v>43214</c:v>
                </c:pt>
                <c:pt idx="1836">
                  <c:v>43215</c:v>
                </c:pt>
                <c:pt idx="1837">
                  <c:v>43216</c:v>
                </c:pt>
                <c:pt idx="1838">
                  <c:v>43217</c:v>
                </c:pt>
                <c:pt idx="1839">
                  <c:v>43220</c:v>
                </c:pt>
                <c:pt idx="1840">
                  <c:v>43222</c:v>
                </c:pt>
                <c:pt idx="1841">
                  <c:v>43223</c:v>
                </c:pt>
                <c:pt idx="1842">
                  <c:v>43224</c:v>
                </c:pt>
                <c:pt idx="1843">
                  <c:v>43227</c:v>
                </c:pt>
                <c:pt idx="1844">
                  <c:v>43228</c:v>
                </c:pt>
                <c:pt idx="1845">
                  <c:v>43229</c:v>
                </c:pt>
                <c:pt idx="1846">
                  <c:v>43230</c:v>
                </c:pt>
                <c:pt idx="1847">
                  <c:v>43231</c:v>
                </c:pt>
                <c:pt idx="1848">
                  <c:v>43234</c:v>
                </c:pt>
                <c:pt idx="1849">
                  <c:v>43235</c:v>
                </c:pt>
                <c:pt idx="1850">
                  <c:v>43236</c:v>
                </c:pt>
                <c:pt idx="1851">
                  <c:v>43237</c:v>
                </c:pt>
                <c:pt idx="1852">
                  <c:v>43238</c:v>
                </c:pt>
                <c:pt idx="1853">
                  <c:v>43241</c:v>
                </c:pt>
                <c:pt idx="1854">
                  <c:v>43242</c:v>
                </c:pt>
                <c:pt idx="1855">
                  <c:v>43243</c:v>
                </c:pt>
                <c:pt idx="1856">
                  <c:v>43244</c:v>
                </c:pt>
                <c:pt idx="1857">
                  <c:v>43245</c:v>
                </c:pt>
                <c:pt idx="1858">
                  <c:v>43248</c:v>
                </c:pt>
                <c:pt idx="1859">
                  <c:v>43249</c:v>
                </c:pt>
                <c:pt idx="1860">
                  <c:v>43250</c:v>
                </c:pt>
                <c:pt idx="1861">
                  <c:v>43252</c:v>
                </c:pt>
                <c:pt idx="1862">
                  <c:v>43255</c:v>
                </c:pt>
                <c:pt idx="1863">
                  <c:v>43256</c:v>
                </c:pt>
                <c:pt idx="1864">
                  <c:v>43257</c:v>
                </c:pt>
                <c:pt idx="1865">
                  <c:v>43258</c:v>
                </c:pt>
                <c:pt idx="1866">
                  <c:v>43259</c:v>
                </c:pt>
                <c:pt idx="1867">
                  <c:v>43262</c:v>
                </c:pt>
                <c:pt idx="1868">
                  <c:v>43263</c:v>
                </c:pt>
                <c:pt idx="1869">
                  <c:v>43264</c:v>
                </c:pt>
                <c:pt idx="1870">
                  <c:v>43265</c:v>
                </c:pt>
                <c:pt idx="1871">
                  <c:v>43266</c:v>
                </c:pt>
                <c:pt idx="1872">
                  <c:v>43269</c:v>
                </c:pt>
                <c:pt idx="1873">
                  <c:v>43270</c:v>
                </c:pt>
                <c:pt idx="1874">
                  <c:v>43271</c:v>
                </c:pt>
                <c:pt idx="1875">
                  <c:v>43272</c:v>
                </c:pt>
                <c:pt idx="1876">
                  <c:v>43273</c:v>
                </c:pt>
                <c:pt idx="1877">
                  <c:v>43276</c:v>
                </c:pt>
                <c:pt idx="1878">
                  <c:v>43277</c:v>
                </c:pt>
                <c:pt idx="1879">
                  <c:v>43278</c:v>
                </c:pt>
                <c:pt idx="1880">
                  <c:v>43279</c:v>
                </c:pt>
                <c:pt idx="1881">
                  <c:v>43280</c:v>
                </c:pt>
                <c:pt idx="1882">
                  <c:v>43283</c:v>
                </c:pt>
                <c:pt idx="1883">
                  <c:v>43284</c:v>
                </c:pt>
                <c:pt idx="1884">
                  <c:v>43285</c:v>
                </c:pt>
                <c:pt idx="1885">
                  <c:v>43286</c:v>
                </c:pt>
                <c:pt idx="1886">
                  <c:v>43287</c:v>
                </c:pt>
                <c:pt idx="1887">
                  <c:v>43290</c:v>
                </c:pt>
                <c:pt idx="1888">
                  <c:v>43291</c:v>
                </c:pt>
                <c:pt idx="1889">
                  <c:v>43292</c:v>
                </c:pt>
                <c:pt idx="1890">
                  <c:v>43293</c:v>
                </c:pt>
                <c:pt idx="1891">
                  <c:v>43294</c:v>
                </c:pt>
                <c:pt idx="1892">
                  <c:v>43297</c:v>
                </c:pt>
                <c:pt idx="1893">
                  <c:v>43298</c:v>
                </c:pt>
                <c:pt idx="1894">
                  <c:v>43299</c:v>
                </c:pt>
                <c:pt idx="1895">
                  <c:v>43300</c:v>
                </c:pt>
                <c:pt idx="1896">
                  <c:v>43301</c:v>
                </c:pt>
                <c:pt idx="1897">
                  <c:v>43304</c:v>
                </c:pt>
                <c:pt idx="1898">
                  <c:v>43305</c:v>
                </c:pt>
                <c:pt idx="1899">
                  <c:v>43306</c:v>
                </c:pt>
                <c:pt idx="1900">
                  <c:v>43307</c:v>
                </c:pt>
                <c:pt idx="1901">
                  <c:v>43308</c:v>
                </c:pt>
                <c:pt idx="1902">
                  <c:v>43311</c:v>
                </c:pt>
                <c:pt idx="1903">
                  <c:v>43312</c:v>
                </c:pt>
                <c:pt idx="1904">
                  <c:v>43313</c:v>
                </c:pt>
                <c:pt idx="1905">
                  <c:v>43314</c:v>
                </c:pt>
                <c:pt idx="1906">
                  <c:v>43315</c:v>
                </c:pt>
                <c:pt idx="1907">
                  <c:v>43318</c:v>
                </c:pt>
                <c:pt idx="1908">
                  <c:v>43319</c:v>
                </c:pt>
                <c:pt idx="1909">
                  <c:v>43320</c:v>
                </c:pt>
                <c:pt idx="1910">
                  <c:v>43321</c:v>
                </c:pt>
                <c:pt idx="1911">
                  <c:v>43322</c:v>
                </c:pt>
                <c:pt idx="1912">
                  <c:v>43325</c:v>
                </c:pt>
                <c:pt idx="1913">
                  <c:v>43326</c:v>
                </c:pt>
                <c:pt idx="1914">
                  <c:v>43327</c:v>
                </c:pt>
                <c:pt idx="1915">
                  <c:v>43328</c:v>
                </c:pt>
                <c:pt idx="1916">
                  <c:v>43329</c:v>
                </c:pt>
                <c:pt idx="1917">
                  <c:v>43332</c:v>
                </c:pt>
                <c:pt idx="1918">
                  <c:v>43333</c:v>
                </c:pt>
                <c:pt idx="1919">
                  <c:v>43334</c:v>
                </c:pt>
                <c:pt idx="1920">
                  <c:v>43335</c:v>
                </c:pt>
                <c:pt idx="1921">
                  <c:v>43336</c:v>
                </c:pt>
                <c:pt idx="1922">
                  <c:v>43339</c:v>
                </c:pt>
                <c:pt idx="1923">
                  <c:v>43340</c:v>
                </c:pt>
                <c:pt idx="1924">
                  <c:v>43341</c:v>
                </c:pt>
                <c:pt idx="1925">
                  <c:v>43342</c:v>
                </c:pt>
                <c:pt idx="1926">
                  <c:v>43343</c:v>
                </c:pt>
                <c:pt idx="1927">
                  <c:v>43346</c:v>
                </c:pt>
                <c:pt idx="1928">
                  <c:v>43347</c:v>
                </c:pt>
                <c:pt idx="1929">
                  <c:v>43348</c:v>
                </c:pt>
                <c:pt idx="1930">
                  <c:v>43349</c:v>
                </c:pt>
                <c:pt idx="1931">
                  <c:v>43353</c:v>
                </c:pt>
                <c:pt idx="1932">
                  <c:v>43354</c:v>
                </c:pt>
                <c:pt idx="1933">
                  <c:v>43355</c:v>
                </c:pt>
                <c:pt idx="1934">
                  <c:v>43356</c:v>
                </c:pt>
                <c:pt idx="1935">
                  <c:v>43357</c:v>
                </c:pt>
                <c:pt idx="1936">
                  <c:v>43360</c:v>
                </c:pt>
                <c:pt idx="1937">
                  <c:v>43361</c:v>
                </c:pt>
                <c:pt idx="1938">
                  <c:v>43362</c:v>
                </c:pt>
                <c:pt idx="1939">
                  <c:v>43363</c:v>
                </c:pt>
                <c:pt idx="1940">
                  <c:v>43364</c:v>
                </c:pt>
                <c:pt idx="1941">
                  <c:v>43367</c:v>
                </c:pt>
                <c:pt idx="1942">
                  <c:v>43368</c:v>
                </c:pt>
                <c:pt idx="1943">
                  <c:v>43369</c:v>
                </c:pt>
                <c:pt idx="1944">
                  <c:v>43370</c:v>
                </c:pt>
                <c:pt idx="1945">
                  <c:v>43371</c:v>
                </c:pt>
                <c:pt idx="1946">
                  <c:v>43374</c:v>
                </c:pt>
                <c:pt idx="1947">
                  <c:v>43375</c:v>
                </c:pt>
                <c:pt idx="1948">
                  <c:v>43376</c:v>
                </c:pt>
                <c:pt idx="1949">
                  <c:v>43377</c:v>
                </c:pt>
                <c:pt idx="1950">
                  <c:v>43378</c:v>
                </c:pt>
                <c:pt idx="1951">
                  <c:v>43381</c:v>
                </c:pt>
                <c:pt idx="1952">
                  <c:v>43382</c:v>
                </c:pt>
                <c:pt idx="1953">
                  <c:v>43383</c:v>
                </c:pt>
                <c:pt idx="1954">
                  <c:v>43384</c:v>
                </c:pt>
                <c:pt idx="1955">
                  <c:v>43388</c:v>
                </c:pt>
                <c:pt idx="1956">
                  <c:v>43389</c:v>
                </c:pt>
                <c:pt idx="1957">
                  <c:v>43390</c:v>
                </c:pt>
                <c:pt idx="1958">
                  <c:v>43391</c:v>
                </c:pt>
                <c:pt idx="1959">
                  <c:v>43392</c:v>
                </c:pt>
                <c:pt idx="1960">
                  <c:v>43395</c:v>
                </c:pt>
                <c:pt idx="1961">
                  <c:v>43396</c:v>
                </c:pt>
                <c:pt idx="1962">
                  <c:v>43397</c:v>
                </c:pt>
                <c:pt idx="1963">
                  <c:v>43398</c:v>
                </c:pt>
                <c:pt idx="1964">
                  <c:v>43399</c:v>
                </c:pt>
                <c:pt idx="1965">
                  <c:v>43402</c:v>
                </c:pt>
                <c:pt idx="1966">
                  <c:v>43403</c:v>
                </c:pt>
                <c:pt idx="1967">
                  <c:v>43404</c:v>
                </c:pt>
                <c:pt idx="1968">
                  <c:v>43405</c:v>
                </c:pt>
                <c:pt idx="1969">
                  <c:v>43409</c:v>
                </c:pt>
                <c:pt idx="1970">
                  <c:v>43410</c:v>
                </c:pt>
                <c:pt idx="1971">
                  <c:v>43411</c:v>
                </c:pt>
                <c:pt idx="1972">
                  <c:v>43412</c:v>
                </c:pt>
                <c:pt idx="1973">
                  <c:v>43413</c:v>
                </c:pt>
                <c:pt idx="1974">
                  <c:v>43416</c:v>
                </c:pt>
                <c:pt idx="1975">
                  <c:v>43417</c:v>
                </c:pt>
                <c:pt idx="1976">
                  <c:v>43418</c:v>
                </c:pt>
                <c:pt idx="1977">
                  <c:v>43420</c:v>
                </c:pt>
                <c:pt idx="1978">
                  <c:v>43423</c:v>
                </c:pt>
                <c:pt idx="1979">
                  <c:v>43424</c:v>
                </c:pt>
                <c:pt idx="1980">
                  <c:v>43425</c:v>
                </c:pt>
                <c:pt idx="1981">
                  <c:v>43426</c:v>
                </c:pt>
                <c:pt idx="1982">
                  <c:v>43427</c:v>
                </c:pt>
                <c:pt idx="1983">
                  <c:v>43430</c:v>
                </c:pt>
                <c:pt idx="1984">
                  <c:v>43431</c:v>
                </c:pt>
                <c:pt idx="1985">
                  <c:v>43432</c:v>
                </c:pt>
                <c:pt idx="1986">
                  <c:v>43433</c:v>
                </c:pt>
                <c:pt idx="1987">
                  <c:v>43434</c:v>
                </c:pt>
                <c:pt idx="1988">
                  <c:v>43437</c:v>
                </c:pt>
                <c:pt idx="1989">
                  <c:v>43438</c:v>
                </c:pt>
                <c:pt idx="1990">
                  <c:v>43439</c:v>
                </c:pt>
                <c:pt idx="1991">
                  <c:v>43440</c:v>
                </c:pt>
                <c:pt idx="1992">
                  <c:v>43441</c:v>
                </c:pt>
                <c:pt idx="1993">
                  <c:v>43444</c:v>
                </c:pt>
                <c:pt idx="1994">
                  <c:v>43445</c:v>
                </c:pt>
                <c:pt idx="1995">
                  <c:v>43446</c:v>
                </c:pt>
                <c:pt idx="1996">
                  <c:v>43447</c:v>
                </c:pt>
                <c:pt idx="1997">
                  <c:v>43448</c:v>
                </c:pt>
                <c:pt idx="1998">
                  <c:v>43451</c:v>
                </c:pt>
                <c:pt idx="1999">
                  <c:v>43452</c:v>
                </c:pt>
                <c:pt idx="2000">
                  <c:v>43453</c:v>
                </c:pt>
                <c:pt idx="2001">
                  <c:v>43454</c:v>
                </c:pt>
                <c:pt idx="2002">
                  <c:v>43455</c:v>
                </c:pt>
                <c:pt idx="2003">
                  <c:v>43458</c:v>
                </c:pt>
                <c:pt idx="2004">
                  <c:v>43460</c:v>
                </c:pt>
                <c:pt idx="2005">
                  <c:v>43461</c:v>
                </c:pt>
                <c:pt idx="2006">
                  <c:v>43462</c:v>
                </c:pt>
                <c:pt idx="2007">
                  <c:v>43465</c:v>
                </c:pt>
                <c:pt idx="2008">
                  <c:v>43467</c:v>
                </c:pt>
                <c:pt idx="2009">
                  <c:v>43468</c:v>
                </c:pt>
                <c:pt idx="2010">
                  <c:v>43469</c:v>
                </c:pt>
                <c:pt idx="2011">
                  <c:v>43472</c:v>
                </c:pt>
                <c:pt idx="2012">
                  <c:v>43473</c:v>
                </c:pt>
                <c:pt idx="2013">
                  <c:v>43474</c:v>
                </c:pt>
                <c:pt idx="2014">
                  <c:v>43475</c:v>
                </c:pt>
                <c:pt idx="2015">
                  <c:v>43476</c:v>
                </c:pt>
                <c:pt idx="2016">
                  <c:v>43479</c:v>
                </c:pt>
                <c:pt idx="2017">
                  <c:v>43480</c:v>
                </c:pt>
                <c:pt idx="2018">
                  <c:v>43481</c:v>
                </c:pt>
                <c:pt idx="2019">
                  <c:v>43482</c:v>
                </c:pt>
                <c:pt idx="2020">
                  <c:v>43483</c:v>
                </c:pt>
                <c:pt idx="2021">
                  <c:v>43486</c:v>
                </c:pt>
                <c:pt idx="2022">
                  <c:v>43487</c:v>
                </c:pt>
                <c:pt idx="2023">
                  <c:v>43488</c:v>
                </c:pt>
                <c:pt idx="2024">
                  <c:v>43489</c:v>
                </c:pt>
                <c:pt idx="2025">
                  <c:v>43490</c:v>
                </c:pt>
                <c:pt idx="2026">
                  <c:v>43493</c:v>
                </c:pt>
                <c:pt idx="2027">
                  <c:v>43494</c:v>
                </c:pt>
                <c:pt idx="2028">
                  <c:v>43495</c:v>
                </c:pt>
                <c:pt idx="2029">
                  <c:v>43496</c:v>
                </c:pt>
                <c:pt idx="2030">
                  <c:v>43497</c:v>
                </c:pt>
                <c:pt idx="2031">
                  <c:v>43500</c:v>
                </c:pt>
                <c:pt idx="2032">
                  <c:v>43501</c:v>
                </c:pt>
                <c:pt idx="2033">
                  <c:v>43502</c:v>
                </c:pt>
                <c:pt idx="2034">
                  <c:v>43503</c:v>
                </c:pt>
                <c:pt idx="2035">
                  <c:v>43504</c:v>
                </c:pt>
                <c:pt idx="2036">
                  <c:v>43507</c:v>
                </c:pt>
                <c:pt idx="2037">
                  <c:v>43508</c:v>
                </c:pt>
                <c:pt idx="2038">
                  <c:v>43509</c:v>
                </c:pt>
                <c:pt idx="2039">
                  <c:v>43510</c:v>
                </c:pt>
                <c:pt idx="2040">
                  <c:v>43511</c:v>
                </c:pt>
                <c:pt idx="2041">
                  <c:v>43514</c:v>
                </c:pt>
                <c:pt idx="2042">
                  <c:v>43515</c:v>
                </c:pt>
                <c:pt idx="2043">
                  <c:v>43516</c:v>
                </c:pt>
                <c:pt idx="2044">
                  <c:v>43517</c:v>
                </c:pt>
                <c:pt idx="2045">
                  <c:v>43518</c:v>
                </c:pt>
                <c:pt idx="2046">
                  <c:v>43521</c:v>
                </c:pt>
                <c:pt idx="2047">
                  <c:v>43522</c:v>
                </c:pt>
                <c:pt idx="2048">
                  <c:v>43523</c:v>
                </c:pt>
                <c:pt idx="2049">
                  <c:v>43524</c:v>
                </c:pt>
                <c:pt idx="2050">
                  <c:v>43525</c:v>
                </c:pt>
                <c:pt idx="2051">
                  <c:v>43530</c:v>
                </c:pt>
                <c:pt idx="2052">
                  <c:v>43531</c:v>
                </c:pt>
              </c:numCache>
            </c:numRef>
          </c:cat>
          <c:val>
            <c:numRef>
              <c:f>'DILMA TAXAS'!$J$2:$J$2054</c:f>
              <c:numCache>
                <c:formatCode>#,##0.00%</c:formatCode>
                <c:ptCount val="2053"/>
                <c:pt idx="0">
                  <c:v>5.5965000000000001E-2</c:v>
                </c:pt>
                <c:pt idx="1">
                  <c:v>5.6482999999999998E-2</c:v>
                </c:pt>
                <c:pt idx="2">
                  <c:v>5.7022000000000003E-2</c:v>
                </c:pt>
                <c:pt idx="3">
                  <c:v>5.7373E-2</c:v>
                </c:pt>
                <c:pt idx="4">
                  <c:v>5.8236999999999997E-2</c:v>
                </c:pt>
                <c:pt idx="5">
                  <c:v>5.8682999999999999E-2</c:v>
                </c:pt>
                <c:pt idx="6">
                  <c:v>5.8272999999999998E-2</c:v>
                </c:pt>
                <c:pt idx="7">
                  <c:v>5.7926999999999999E-2</c:v>
                </c:pt>
                <c:pt idx="8">
                  <c:v>5.7667999999999997E-2</c:v>
                </c:pt>
                <c:pt idx="9">
                  <c:v>5.7458999999999996E-2</c:v>
                </c:pt>
                <c:pt idx="10">
                  <c:v>5.7422000000000001E-2</c:v>
                </c:pt>
                <c:pt idx="11">
                  <c:v>5.7196999999999998E-2</c:v>
                </c:pt>
                <c:pt idx="12">
                  <c:v>5.7335000000000004E-2</c:v>
                </c:pt>
                <c:pt idx="13">
                  <c:v>5.7355000000000003E-2</c:v>
                </c:pt>
                <c:pt idx="14">
                  <c:v>5.7424999999999997E-2</c:v>
                </c:pt>
                <c:pt idx="15">
                  <c:v>5.7937000000000002E-2</c:v>
                </c:pt>
                <c:pt idx="16">
                  <c:v>5.7937000000000002E-2</c:v>
                </c:pt>
                <c:pt idx="17">
                  <c:v>5.8162000000000005E-2</c:v>
                </c:pt>
                <c:pt idx="18">
                  <c:v>5.8152000000000002E-2</c:v>
                </c:pt>
                <c:pt idx="19">
                  <c:v>5.8259999999999999E-2</c:v>
                </c:pt>
                <c:pt idx="20">
                  <c:v>5.8292000000000004E-2</c:v>
                </c:pt>
                <c:pt idx="21">
                  <c:v>5.8174999999999998E-2</c:v>
                </c:pt>
                <c:pt idx="22">
                  <c:v>5.7942E-2</c:v>
                </c:pt>
                <c:pt idx="23">
                  <c:v>5.8205E-2</c:v>
                </c:pt>
                <c:pt idx="24">
                  <c:v>5.8395999999999997E-2</c:v>
                </c:pt>
                <c:pt idx="25">
                  <c:v>5.8498000000000001E-2</c:v>
                </c:pt>
                <c:pt idx="26">
                  <c:v>5.8118999999999997E-2</c:v>
                </c:pt>
                <c:pt idx="27">
                  <c:v>5.8140999999999998E-2</c:v>
                </c:pt>
                <c:pt idx="28">
                  <c:v>5.8254E-2</c:v>
                </c:pt>
                <c:pt idx="29">
                  <c:v>5.8393E-2</c:v>
                </c:pt>
                <c:pt idx="30">
                  <c:v>5.8590000000000003E-2</c:v>
                </c:pt>
                <c:pt idx="31">
                  <c:v>5.8814999999999999E-2</c:v>
                </c:pt>
                <c:pt idx="32">
                  <c:v>5.8601E-2</c:v>
                </c:pt>
                <c:pt idx="33">
                  <c:v>5.8548999999999997E-2</c:v>
                </c:pt>
                <c:pt idx="34">
                  <c:v>5.8526999999999996E-2</c:v>
                </c:pt>
                <c:pt idx="35">
                  <c:v>5.8601E-2</c:v>
                </c:pt>
                <c:pt idx="36">
                  <c:v>5.8528999999999998E-2</c:v>
                </c:pt>
                <c:pt idx="37">
                  <c:v>5.8543999999999999E-2</c:v>
                </c:pt>
                <c:pt idx="38">
                  <c:v>5.8678999999999995E-2</c:v>
                </c:pt>
                <c:pt idx="39">
                  <c:v>5.8646999999999998E-2</c:v>
                </c:pt>
                <c:pt idx="40">
                  <c:v>5.8609999999999995E-2</c:v>
                </c:pt>
                <c:pt idx="41">
                  <c:v>5.8700000000000002E-2</c:v>
                </c:pt>
                <c:pt idx="42">
                  <c:v>5.8715999999999997E-2</c:v>
                </c:pt>
                <c:pt idx="43">
                  <c:v>5.8832000000000002E-2</c:v>
                </c:pt>
                <c:pt idx="44">
                  <c:v>5.8803000000000001E-2</c:v>
                </c:pt>
                <c:pt idx="45">
                  <c:v>5.8817000000000001E-2</c:v>
                </c:pt>
                <c:pt idx="46">
                  <c:v>5.8558000000000006E-2</c:v>
                </c:pt>
                <c:pt idx="47">
                  <c:v>5.8276000000000001E-2</c:v>
                </c:pt>
                <c:pt idx="48">
                  <c:v>5.8619000000000004E-2</c:v>
                </c:pt>
                <c:pt idx="49">
                  <c:v>5.8758999999999999E-2</c:v>
                </c:pt>
                <c:pt idx="50">
                  <c:v>5.8832000000000002E-2</c:v>
                </c:pt>
                <c:pt idx="51">
                  <c:v>5.8811000000000002E-2</c:v>
                </c:pt>
                <c:pt idx="52">
                  <c:v>5.8644000000000002E-2</c:v>
                </c:pt>
                <c:pt idx="53">
                  <c:v>5.8601E-2</c:v>
                </c:pt>
                <c:pt idx="54">
                  <c:v>5.8499999999999996E-2</c:v>
                </c:pt>
                <c:pt idx="55">
                  <c:v>5.8383000000000004E-2</c:v>
                </c:pt>
                <c:pt idx="56">
                  <c:v>5.8491999999999995E-2</c:v>
                </c:pt>
                <c:pt idx="57">
                  <c:v>5.8494999999999998E-2</c:v>
                </c:pt>
                <c:pt idx="58">
                  <c:v>5.8502999999999999E-2</c:v>
                </c:pt>
                <c:pt idx="59">
                  <c:v>5.8650000000000001E-2</c:v>
                </c:pt>
                <c:pt idx="60">
                  <c:v>5.8511000000000001E-2</c:v>
                </c:pt>
                <c:pt idx="61">
                  <c:v>5.8400000000000001E-2</c:v>
                </c:pt>
                <c:pt idx="62">
                  <c:v>5.8293999999999999E-2</c:v>
                </c:pt>
                <c:pt idx="63">
                  <c:v>5.8254E-2</c:v>
                </c:pt>
                <c:pt idx="64">
                  <c:v>5.8379E-2</c:v>
                </c:pt>
                <c:pt idx="65">
                  <c:v>5.8396999999999998E-2</c:v>
                </c:pt>
                <c:pt idx="66">
                  <c:v>5.8495999999999999E-2</c:v>
                </c:pt>
                <c:pt idx="67">
                  <c:v>5.8503999999999994E-2</c:v>
                </c:pt>
                <c:pt idx="68">
                  <c:v>5.8611000000000003E-2</c:v>
                </c:pt>
                <c:pt idx="69">
                  <c:v>5.8598999999999998E-2</c:v>
                </c:pt>
                <c:pt idx="70">
                  <c:v>5.8582000000000002E-2</c:v>
                </c:pt>
                <c:pt idx="71">
                  <c:v>5.8581000000000001E-2</c:v>
                </c:pt>
                <c:pt idx="72">
                  <c:v>5.8577000000000004E-2</c:v>
                </c:pt>
                <c:pt idx="73">
                  <c:v>5.8627000000000005E-2</c:v>
                </c:pt>
                <c:pt idx="74">
                  <c:v>5.8605999999999998E-2</c:v>
                </c:pt>
                <c:pt idx="75">
                  <c:v>5.8606999999999992E-2</c:v>
                </c:pt>
                <c:pt idx="76">
                  <c:v>5.8939999999999999E-2</c:v>
                </c:pt>
                <c:pt idx="77">
                  <c:v>5.8913E-2</c:v>
                </c:pt>
                <c:pt idx="78">
                  <c:v>5.8899999999999994E-2</c:v>
                </c:pt>
                <c:pt idx="79">
                  <c:v>5.885E-2</c:v>
                </c:pt>
                <c:pt idx="80">
                  <c:v>5.885E-2</c:v>
                </c:pt>
                <c:pt idx="81">
                  <c:v>5.8700000000000002E-2</c:v>
                </c:pt>
                <c:pt idx="82">
                  <c:v>5.8585000000000005E-2</c:v>
                </c:pt>
                <c:pt idx="83">
                  <c:v>5.8541999999999997E-2</c:v>
                </c:pt>
                <c:pt idx="84">
                  <c:v>5.8395000000000002E-2</c:v>
                </c:pt>
                <c:pt idx="85">
                  <c:v>5.851E-2</c:v>
                </c:pt>
                <c:pt idx="86">
                  <c:v>5.8489000000000006E-2</c:v>
                </c:pt>
                <c:pt idx="87">
                  <c:v>5.8514999999999998E-2</c:v>
                </c:pt>
                <c:pt idx="88">
                  <c:v>5.8505000000000001E-2</c:v>
                </c:pt>
                <c:pt idx="89">
                  <c:v>5.8501000000000004E-2</c:v>
                </c:pt>
                <c:pt idx="90">
                  <c:v>5.8255000000000001E-2</c:v>
                </c:pt>
                <c:pt idx="91">
                  <c:v>5.8014999999999997E-2</c:v>
                </c:pt>
                <c:pt idx="92">
                  <c:v>5.7733999999999994E-2</c:v>
                </c:pt>
                <c:pt idx="93">
                  <c:v>5.7316000000000006E-2</c:v>
                </c:pt>
                <c:pt idx="94">
                  <c:v>5.7089999999999995E-2</c:v>
                </c:pt>
                <c:pt idx="95">
                  <c:v>5.7489999999999999E-2</c:v>
                </c:pt>
                <c:pt idx="96">
                  <c:v>5.7610999999999996E-2</c:v>
                </c:pt>
                <c:pt idx="97">
                  <c:v>5.7699999999999994E-2</c:v>
                </c:pt>
                <c:pt idx="98">
                  <c:v>5.7709000000000003E-2</c:v>
                </c:pt>
                <c:pt idx="99">
                  <c:v>5.7653999999999997E-2</c:v>
                </c:pt>
                <c:pt idx="100">
                  <c:v>5.7793000000000004E-2</c:v>
                </c:pt>
                <c:pt idx="101">
                  <c:v>5.7939999999999998E-2</c:v>
                </c:pt>
                <c:pt idx="102">
                  <c:v>5.8299000000000004E-2</c:v>
                </c:pt>
                <c:pt idx="103">
                  <c:v>5.8362999999999998E-2</c:v>
                </c:pt>
                <c:pt idx="104">
                  <c:v>5.8600000000000006E-2</c:v>
                </c:pt>
                <c:pt idx="105">
                  <c:v>5.8779999999999999E-2</c:v>
                </c:pt>
                <c:pt idx="106">
                  <c:v>5.9047999999999996E-2</c:v>
                </c:pt>
                <c:pt idx="107">
                  <c:v>5.8903999999999998E-2</c:v>
                </c:pt>
                <c:pt idx="108">
                  <c:v>5.8654000000000005E-2</c:v>
                </c:pt>
                <c:pt idx="109">
                  <c:v>5.8502999999999999E-2</c:v>
                </c:pt>
                <c:pt idx="110">
                  <c:v>5.8236999999999997E-2</c:v>
                </c:pt>
                <c:pt idx="111">
                  <c:v>5.8112999999999998E-2</c:v>
                </c:pt>
                <c:pt idx="112">
                  <c:v>5.8291000000000003E-2</c:v>
                </c:pt>
                <c:pt idx="113">
                  <c:v>5.8223000000000004E-2</c:v>
                </c:pt>
                <c:pt idx="114">
                  <c:v>5.8257000000000003E-2</c:v>
                </c:pt>
                <c:pt idx="115">
                  <c:v>5.8272000000000004E-2</c:v>
                </c:pt>
                <c:pt idx="116">
                  <c:v>5.8349000000000005E-2</c:v>
                </c:pt>
                <c:pt idx="117">
                  <c:v>5.8421000000000001E-2</c:v>
                </c:pt>
                <c:pt idx="118">
                  <c:v>5.8507999999999998E-2</c:v>
                </c:pt>
                <c:pt idx="119">
                  <c:v>5.8663E-2</c:v>
                </c:pt>
                <c:pt idx="120">
                  <c:v>5.8914999999999995E-2</c:v>
                </c:pt>
                <c:pt idx="121">
                  <c:v>5.9438999999999999E-2</c:v>
                </c:pt>
                <c:pt idx="122">
                  <c:v>5.9607E-2</c:v>
                </c:pt>
                <c:pt idx="123">
                  <c:v>5.9770999999999998E-2</c:v>
                </c:pt>
                <c:pt idx="124">
                  <c:v>5.9709999999999999E-2</c:v>
                </c:pt>
                <c:pt idx="125">
                  <c:v>5.9635999999999995E-2</c:v>
                </c:pt>
                <c:pt idx="126">
                  <c:v>5.9804000000000003E-2</c:v>
                </c:pt>
                <c:pt idx="127">
                  <c:v>5.9802000000000001E-2</c:v>
                </c:pt>
                <c:pt idx="128">
                  <c:v>6.0007999999999999E-2</c:v>
                </c:pt>
                <c:pt idx="129">
                  <c:v>6.0004000000000002E-2</c:v>
                </c:pt>
                <c:pt idx="130">
                  <c:v>6.0262999999999997E-2</c:v>
                </c:pt>
                <c:pt idx="131">
                  <c:v>6.0401999999999997E-2</c:v>
                </c:pt>
                <c:pt idx="132">
                  <c:v>6.0585000000000007E-2</c:v>
                </c:pt>
                <c:pt idx="133">
                  <c:v>6.0713999999999997E-2</c:v>
                </c:pt>
                <c:pt idx="134">
                  <c:v>6.08E-2</c:v>
                </c:pt>
                <c:pt idx="135">
                  <c:v>6.0861999999999999E-2</c:v>
                </c:pt>
                <c:pt idx="136">
                  <c:v>6.0994E-2</c:v>
                </c:pt>
                <c:pt idx="137">
                  <c:v>6.1015E-2</c:v>
                </c:pt>
                <c:pt idx="138">
                  <c:v>6.0998999999999998E-2</c:v>
                </c:pt>
                <c:pt idx="139">
                  <c:v>6.0979999999999999E-2</c:v>
                </c:pt>
                <c:pt idx="140">
                  <c:v>6.1005999999999998E-2</c:v>
                </c:pt>
                <c:pt idx="141">
                  <c:v>6.0899000000000002E-2</c:v>
                </c:pt>
                <c:pt idx="142">
                  <c:v>6.0894000000000004E-2</c:v>
                </c:pt>
                <c:pt idx="143">
                  <c:v>6.0884000000000001E-2</c:v>
                </c:pt>
                <c:pt idx="144">
                  <c:v>6.0815000000000001E-2</c:v>
                </c:pt>
                <c:pt idx="145">
                  <c:v>6.0988000000000001E-2</c:v>
                </c:pt>
                <c:pt idx="146">
                  <c:v>6.1005000000000004E-2</c:v>
                </c:pt>
                <c:pt idx="147">
                  <c:v>6.1090999999999999E-2</c:v>
                </c:pt>
                <c:pt idx="148">
                  <c:v>6.1383E-2</c:v>
                </c:pt>
                <c:pt idx="149">
                  <c:v>6.1433000000000001E-2</c:v>
                </c:pt>
                <c:pt idx="150">
                  <c:v>6.1394999999999998E-2</c:v>
                </c:pt>
                <c:pt idx="151">
                  <c:v>6.1439000000000001E-2</c:v>
                </c:pt>
                <c:pt idx="152">
                  <c:v>6.1506999999999999E-2</c:v>
                </c:pt>
                <c:pt idx="153">
                  <c:v>6.1752000000000001E-2</c:v>
                </c:pt>
                <c:pt idx="154">
                  <c:v>6.1487999999999994E-2</c:v>
                </c:pt>
                <c:pt idx="155">
                  <c:v>6.0609000000000003E-2</c:v>
                </c:pt>
                <c:pt idx="156">
                  <c:v>6.0007999999999999E-2</c:v>
                </c:pt>
                <c:pt idx="157">
                  <c:v>5.9805999999999998E-2</c:v>
                </c:pt>
                <c:pt idx="158">
                  <c:v>5.8926999999999993E-2</c:v>
                </c:pt>
                <c:pt idx="159">
                  <c:v>5.8238999999999999E-2</c:v>
                </c:pt>
                <c:pt idx="160">
                  <c:v>5.8198E-2</c:v>
                </c:pt>
                <c:pt idx="161">
                  <c:v>5.7785999999999997E-2</c:v>
                </c:pt>
                <c:pt idx="162">
                  <c:v>5.7606000000000004E-2</c:v>
                </c:pt>
                <c:pt idx="163">
                  <c:v>5.7682999999999998E-2</c:v>
                </c:pt>
                <c:pt idx="164">
                  <c:v>5.6733000000000006E-2</c:v>
                </c:pt>
                <c:pt idx="165">
                  <c:v>5.5660000000000001E-2</c:v>
                </c:pt>
                <c:pt idx="166">
                  <c:v>5.6254999999999999E-2</c:v>
                </c:pt>
                <c:pt idx="167">
                  <c:v>5.6344999999999999E-2</c:v>
                </c:pt>
                <c:pt idx="168">
                  <c:v>5.5247999999999998E-2</c:v>
                </c:pt>
                <c:pt idx="169">
                  <c:v>5.6041999999999995E-2</c:v>
                </c:pt>
                <c:pt idx="170">
                  <c:v>5.6001000000000002E-2</c:v>
                </c:pt>
                <c:pt idx="171">
                  <c:v>5.5994000000000002E-2</c:v>
                </c:pt>
                <c:pt idx="172">
                  <c:v>5.6477000000000006E-2</c:v>
                </c:pt>
                <c:pt idx="173">
                  <c:v>5.6292999999999996E-2</c:v>
                </c:pt>
                <c:pt idx="174">
                  <c:v>5.6201000000000001E-2</c:v>
                </c:pt>
                <c:pt idx="175">
                  <c:v>5.6390999999999997E-2</c:v>
                </c:pt>
                <c:pt idx="176">
                  <c:v>5.6602E-2</c:v>
                </c:pt>
                <c:pt idx="177">
                  <c:v>5.6649999999999999E-2</c:v>
                </c:pt>
                <c:pt idx="178">
                  <c:v>5.6612999999999997E-2</c:v>
                </c:pt>
                <c:pt idx="179">
                  <c:v>5.6853000000000001E-2</c:v>
                </c:pt>
                <c:pt idx="180">
                  <c:v>5.7336999999999999E-2</c:v>
                </c:pt>
                <c:pt idx="181">
                  <c:v>5.8444000000000003E-2</c:v>
                </c:pt>
                <c:pt idx="182">
                  <c:v>5.9128E-2</c:v>
                </c:pt>
                <c:pt idx="183">
                  <c:v>5.9162999999999993E-2</c:v>
                </c:pt>
                <c:pt idx="184">
                  <c:v>5.8806999999999998E-2</c:v>
                </c:pt>
                <c:pt idx="185">
                  <c:v>5.8902999999999997E-2</c:v>
                </c:pt>
                <c:pt idx="186">
                  <c:v>5.8459000000000004E-2</c:v>
                </c:pt>
                <c:pt idx="187">
                  <c:v>5.8421000000000001E-2</c:v>
                </c:pt>
                <c:pt idx="188">
                  <c:v>5.7942E-2</c:v>
                </c:pt>
                <c:pt idx="189">
                  <c:v>5.7190000000000005E-2</c:v>
                </c:pt>
                <c:pt idx="190">
                  <c:v>5.7001999999999997E-2</c:v>
                </c:pt>
                <c:pt idx="191">
                  <c:v>5.6801999999999998E-2</c:v>
                </c:pt>
                <c:pt idx="192">
                  <c:v>5.6882000000000002E-2</c:v>
                </c:pt>
                <c:pt idx="193">
                  <c:v>5.6557000000000003E-2</c:v>
                </c:pt>
                <c:pt idx="194">
                  <c:v>5.6314999999999997E-2</c:v>
                </c:pt>
                <c:pt idx="195">
                  <c:v>5.5995999999999997E-2</c:v>
                </c:pt>
                <c:pt idx="196">
                  <c:v>5.5904999999999996E-2</c:v>
                </c:pt>
                <c:pt idx="197">
                  <c:v>5.6204999999999998E-2</c:v>
                </c:pt>
                <c:pt idx="198">
                  <c:v>5.6513000000000001E-2</c:v>
                </c:pt>
                <c:pt idx="199">
                  <c:v>5.6500000000000002E-2</c:v>
                </c:pt>
                <c:pt idx="200">
                  <c:v>5.6600000000000004E-2</c:v>
                </c:pt>
                <c:pt idx="201">
                  <c:v>5.756E-2</c:v>
                </c:pt>
                <c:pt idx="202">
                  <c:v>5.7278000000000003E-2</c:v>
                </c:pt>
                <c:pt idx="203">
                  <c:v>5.7419000000000005E-2</c:v>
                </c:pt>
                <c:pt idx="204">
                  <c:v>5.7468000000000005E-2</c:v>
                </c:pt>
                <c:pt idx="205">
                  <c:v>5.7301000000000005E-2</c:v>
                </c:pt>
                <c:pt idx="206">
                  <c:v>5.7215999999999996E-2</c:v>
                </c:pt>
                <c:pt idx="207">
                  <c:v>5.6816999999999999E-2</c:v>
                </c:pt>
                <c:pt idx="208">
                  <c:v>5.6363000000000003E-2</c:v>
                </c:pt>
                <c:pt idx="209">
                  <c:v>5.6538999999999999E-2</c:v>
                </c:pt>
                <c:pt idx="210">
                  <c:v>5.6553000000000006E-2</c:v>
                </c:pt>
                <c:pt idx="211">
                  <c:v>5.6733000000000006E-2</c:v>
                </c:pt>
                <c:pt idx="212">
                  <c:v>5.6841000000000003E-2</c:v>
                </c:pt>
                <c:pt idx="213">
                  <c:v>5.6860999999999995E-2</c:v>
                </c:pt>
                <c:pt idx="214">
                  <c:v>5.6115999999999999E-2</c:v>
                </c:pt>
                <c:pt idx="215">
                  <c:v>5.6191999999999999E-2</c:v>
                </c:pt>
                <c:pt idx="216">
                  <c:v>5.5992E-2</c:v>
                </c:pt>
                <c:pt idx="217">
                  <c:v>5.5899999999999998E-2</c:v>
                </c:pt>
                <c:pt idx="218">
                  <c:v>5.5690999999999997E-2</c:v>
                </c:pt>
                <c:pt idx="219">
                  <c:v>5.5675000000000002E-2</c:v>
                </c:pt>
                <c:pt idx="220">
                  <c:v>5.5648000000000003E-2</c:v>
                </c:pt>
                <c:pt idx="221">
                  <c:v>5.5891000000000003E-2</c:v>
                </c:pt>
                <c:pt idx="222">
                  <c:v>5.5899000000000004E-2</c:v>
                </c:pt>
                <c:pt idx="223">
                  <c:v>5.5957999999999994E-2</c:v>
                </c:pt>
                <c:pt idx="224">
                  <c:v>5.6166999999999995E-2</c:v>
                </c:pt>
                <c:pt idx="225">
                  <c:v>5.5997000000000005E-2</c:v>
                </c:pt>
                <c:pt idx="226">
                  <c:v>5.6001000000000002E-2</c:v>
                </c:pt>
                <c:pt idx="227">
                  <c:v>5.5884000000000003E-2</c:v>
                </c:pt>
                <c:pt idx="228">
                  <c:v>5.5382999999999995E-2</c:v>
                </c:pt>
                <c:pt idx="229">
                  <c:v>5.5669000000000003E-2</c:v>
                </c:pt>
                <c:pt idx="230">
                  <c:v>5.5696000000000002E-2</c:v>
                </c:pt>
                <c:pt idx="231">
                  <c:v>5.5999E-2</c:v>
                </c:pt>
                <c:pt idx="232">
                  <c:v>5.5899999999999998E-2</c:v>
                </c:pt>
                <c:pt idx="233">
                  <c:v>5.5492999999999994E-2</c:v>
                </c:pt>
                <c:pt idx="234">
                  <c:v>5.5540000000000006E-2</c:v>
                </c:pt>
                <c:pt idx="235">
                  <c:v>5.5214999999999993E-2</c:v>
                </c:pt>
                <c:pt idx="236">
                  <c:v>5.5111999999999994E-2</c:v>
                </c:pt>
                <c:pt idx="237">
                  <c:v>5.5143000000000005E-2</c:v>
                </c:pt>
                <c:pt idx="238">
                  <c:v>5.5378999999999998E-2</c:v>
                </c:pt>
                <c:pt idx="239">
                  <c:v>5.5669000000000003E-2</c:v>
                </c:pt>
                <c:pt idx="240">
                  <c:v>5.5886999999999999E-2</c:v>
                </c:pt>
                <c:pt idx="241">
                  <c:v>5.5953000000000003E-2</c:v>
                </c:pt>
                <c:pt idx="242">
                  <c:v>5.5812E-2</c:v>
                </c:pt>
                <c:pt idx="243">
                  <c:v>5.5606000000000003E-2</c:v>
                </c:pt>
                <c:pt idx="244">
                  <c:v>5.5997999999999999E-2</c:v>
                </c:pt>
                <c:pt idx="245">
                  <c:v>5.6224999999999997E-2</c:v>
                </c:pt>
                <c:pt idx="246">
                  <c:v>5.6364999999999998E-2</c:v>
                </c:pt>
                <c:pt idx="247">
                  <c:v>5.6100000000000004E-2</c:v>
                </c:pt>
                <c:pt idx="248">
                  <c:v>5.6058000000000004E-2</c:v>
                </c:pt>
                <c:pt idx="249">
                  <c:v>5.5632000000000001E-2</c:v>
                </c:pt>
                <c:pt idx="250">
                  <c:v>5.5632000000000001E-2</c:v>
                </c:pt>
                <c:pt idx="251">
                  <c:v>5.5353000000000006E-2</c:v>
                </c:pt>
                <c:pt idx="252">
                  <c:v>5.5300000000000002E-2</c:v>
                </c:pt>
                <c:pt idx="253">
                  <c:v>5.5773000000000003E-2</c:v>
                </c:pt>
                <c:pt idx="254">
                  <c:v>5.5994999999999996E-2</c:v>
                </c:pt>
                <c:pt idx="255">
                  <c:v>5.5869999999999996E-2</c:v>
                </c:pt>
                <c:pt idx="256">
                  <c:v>5.6108000000000005E-2</c:v>
                </c:pt>
                <c:pt idx="257">
                  <c:v>5.5899999999999998E-2</c:v>
                </c:pt>
                <c:pt idx="258">
                  <c:v>5.5895E-2</c:v>
                </c:pt>
                <c:pt idx="259">
                  <c:v>5.6089E-2</c:v>
                </c:pt>
                <c:pt idx="260">
                  <c:v>5.5982999999999998E-2</c:v>
                </c:pt>
                <c:pt idx="261">
                  <c:v>5.5839999999999994E-2</c:v>
                </c:pt>
                <c:pt idx="262">
                  <c:v>5.5948999999999999E-2</c:v>
                </c:pt>
                <c:pt idx="263">
                  <c:v>5.5742E-2</c:v>
                </c:pt>
                <c:pt idx="264">
                  <c:v>5.5708000000000001E-2</c:v>
                </c:pt>
                <c:pt idx="265">
                  <c:v>5.5136999999999999E-2</c:v>
                </c:pt>
                <c:pt idx="266">
                  <c:v>5.5393999999999999E-2</c:v>
                </c:pt>
                <c:pt idx="267">
                  <c:v>5.5412999999999997E-2</c:v>
                </c:pt>
                <c:pt idx="268">
                  <c:v>5.5412999999999997E-2</c:v>
                </c:pt>
                <c:pt idx="269">
                  <c:v>5.5205000000000004E-2</c:v>
                </c:pt>
                <c:pt idx="270">
                  <c:v>5.5175999999999996E-2</c:v>
                </c:pt>
                <c:pt idx="271">
                  <c:v>5.5252999999999997E-2</c:v>
                </c:pt>
                <c:pt idx="272">
                  <c:v>5.5815999999999998E-2</c:v>
                </c:pt>
                <c:pt idx="273">
                  <c:v>5.6306000000000002E-2</c:v>
                </c:pt>
                <c:pt idx="274">
                  <c:v>5.6818E-2</c:v>
                </c:pt>
                <c:pt idx="275">
                  <c:v>5.6901E-2</c:v>
                </c:pt>
                <c:pt idx="276">
                  <c:v>5.6996000000000005E-2</c:v>
                </c:pt>
                <c:pt idx="277">
                  <c:v>5.6031000000000004E-2</c:v>
                </c:pt>
                <c:pt idx="278">
                  <c:v>5.5797999999999993E-2</c:v>
                </c:pt>
                <c:pt idx="279">
                  <c:v>5.5305999999999994E-2</c:v>
                </c:pt>
                <c:pt idx="280">
                  <c:v>5.4945000000000001E-2</c:v>
                </c:pt>
                <c:pt idx="281">
                  <c:v>5.4812E-2</c:v>
                </c:pt>
                <c:pt idx="282">
                  <c:v>5.4355000000000001E-2</c:v>
                </c:pt>
                <c:pt idx="283">
                  <c:v>5.4480000000000001E-2</c:v>
                </c:pt>
                <c:pt idx="284">
                  <c:v>5.4295999999999997E-2</c:v>
                </c:pt>
                <c:pt idx="285">
                  <c:v>5.3893000000000003E-2</c:v>
                </c:pt>
                <c:pt idx="286">
                  <c:v>5.3795999999999997E-2</c:v>
                </c:pt>
                <c:pt idx="287">
                  <c:v>5.3783999999999998E-2</c:v>
                </c:pt>
                <c:pt idx="288">
                  <c:v>5.4100000000000002E-2</c:v>
                </c:pt>
                <c:pt idx="289">
                  <c:v>5.4318999999999999E-2</c:v>
                </c:pt>
                <c:pt idx="290">
                  <c:v>5.4004999999999997E-2</c:v>
                </c:pt>
                <c:pt idx="291">
                  <c:v>5.4048999999999993E-2</c:v>
                </c:pt>
                <c:pt idx="292">
                  <c:v>5.4196000000000001E-2</c:v>
                </c:pt>
                <c:pt idx="293">
                  <c:v>5.4012999999999999E-2</c:v>
                </c:pt>
                <c:pt idx="294">
                  <c:v>5.3849999999999995E-2</c:v>
                </c:pt>
                <c:pt idx="295">
                  <c:v>5.3716E-2</c:v>
                </c:pt>
                <c:pt idx="296">
                  <c:v>5.3600000000000002E-2</c:v>
                </c:pt>
                <c:pt idx="297">
                  <c:v>5.2998000000000003E-2</c:v>
                </c:pt>
                <c:pt idx="298">
                  <c:v>5.253E-2</c:v>
                </c:pt>
                <c:pt idx="299">
                  <c:v>5.2637000000000003E-2</c:v>
                </c:pt>
                <c:pt idx="300">
                  <c:v>5.2699999999999997E-2</c:v>
                </c:pt>
                <c:pt idx="301">
                  <c:v>5.3251E-2</c:v>
                </c:pt>
                <c:pt idx="302">
                  <c:v>5.2525000000000002E-2</c:v>
                </c:pt>
                <c:pt idx="303">
                  <c:v>5.2686999999999998E-2</c:v>
                </c:pt>
                <c:pt idx="304">
                  <c:v>5.3000999999999993E-2</c:v>
                </c:pt>
                <c:pt idx="305">
                  <c:v>5.2995E-2</c:v>
                </c:pt>
                <c:pt idx="306">
                  <c:v>5.2797999999999998E-2</c:v>
                </c:pt>
                <c:pt idx="307">
                  <c:v>5.2794000000000001E-2</c:v>
                </c:pt>
                <c:pt idx="308">
                  <c:v>5.2699999999999997E-2</c:v>
                </c:pt>
                <c:pt idx="309">
                  <c:v>5.2706999999999997E-2</c:v>
                </c:pt>
                <c:pt idx="310">
                  <c:v>5.2583000000000005E-2</c:v>
                </c:pt>
                <c:pt idx="311">
                  <c:v>5.2600000000000001E-2</c:v>
                </c:pt>
                <c:pt idx="312">
                  <c:v>5.2698000000000002E-2</c:v>
                </c:pt>
                <c:pt idx="313">
                  <c:v>5.2787000000000001E-2</c:v>
                </c:pt>
                <c:pt idx="314">
                  <c:v>5.2698999999999996E-2</c:v>
                </c:pt>
                <c:pt idx="315">
                  <c:v>5.3106E-2</c:v>
                </c:pt>
                <c:pt idx="316">
                  <c:v>5.3101000000000002E-2</c:v>
                </c:pt>
                <c:pt idx="317">
                  <c:v>5.2907999999999997E-2</c:v>
                </c:pt>
                <c:pt idx="318">
                  <c:v>5.2506999999999998E-2</c:v>
                </c:pt>
                <c:pt idx="319">
                  <c:v>5.1805999999999998E-2</c:v>
                </c:pt>
                <c:pt idx="320">
                  <c:v>5.1604000000000004E-2</c:v>
                </c:pt>
                <c:pt idx="321">
                  <c:v>5.1090999999999998E-2</c:v>
                </c:pt>
                <c:pt idx="322">
                  <c:v>5.0797000000000002E-2</c:v>
                </c:pt>
                <c:pt idx="323">
                  <c:v>5.0593000000000006E-2</c:v>
                </c:pt>
                <c:pt idx="324">
                  <c:v>5.0218999999999993E-2</c:v>
                </c:pt>
                <c:pt idx="325">
                  <c:v>5.0041000000000002E-2</c:v>
                </c:pt>
                <c:pt idx="326">
                  <c:v>4.9238999999999998E-2</c:v>
                </c:pt>
                <c:pt idx="327">
                  <c:v>4.8898000000000004E-2</c:v>
                </c:pt>
                <c:pt idx="328">
                  <c:v>4.8799999999999996E-2</c:v>
                </c:pt>
                <c:pt idx="329">
                  <c:v>4.7882999999999995E-2</c:v>
                </c:pt>
                <c:pt idx="330">
                  <c:v>4.7350000000000003E-2</c:v>
                </c:pt>
                <c:pt idx="331">
                  <c:v>4.7449999999999999E-2</c:v>
                </c:pt>
                <c:pt idx="332">
                  <c:v>4.7203999999999996E-2</c:v>
                </c:pt>
                <c:pt idx="333">
                  <c:v>4.7481000000000002E-2</c:v>
                </c:pt>
                <c:pt idx="334">
                  <c:v>4.6393000000000004E-2</c:v>
                </c:pt>
                <c:pt idx="335">
                  <c:v>4.6199000000000004E-2</c:v>
                </c:pt>
                <c:pt idx="336">
                  <c:v>4.3739999999999994E-2</c:v>
                </c:pt>
                <c:pt idx="337">
                  <c:v>4.1315999999999999E-2</c:v>
                </c:pt>
                <c:pt idx="338">
                  <c:v>4.3871E-2</c:v>
                </c:pt>
                <c:pt idx="339">
                  <c:v>4.5633999999999994E-2</c:v>
                </c:pt>
                <c:pt idx="340">
                  <c:v>4.3373000000000002E-2</c:v>
                </c:pt>
                <c:pt idx="341">
                  <c:v>4.3573000000000001E-2</c:v>
                </c:pt>
                <c:pt idx="342">
                  <c:v>4.3611000000000004E-2</c:v>
                </c:pt>
                <c:pt idx="343">
                  <c:v>4.3598999999999999E-2</c:v>
                </c:pt>
                <c:pt idx="344">
                  <c:v>4.3274999999999994E-2</c:v>
                </c:pt>
                <c:pt idx="345">
                  <c:v>4.2470999999999995E-2</c:v>
                </c:pt>
                <c:pt idx="346">
                  <c:v>4.1988000000000004E-2</c:v>
                </c:pt>
                <c:pt idx="347">
                  <c:v>4.2579000000000006E-2</c:v>
                </c:pt>
                <c:pt idx="348">
                  <c:v>4.5402999999999999E-2</c:v>
                </c:pt>
                <c:pt idx="349">
                  <c:v>4.4519999999999997E-2</c:v>
                </c:pt>
                <c:pt idx="350">
                  <c:v>4.5673000000000005E-2</c:v>
                </c:pt>
                <c:pt idx="351">
                  <c:v>4.5085E-2</c:v>
                </c:pt>
                <c:pt idx="352">
                  <c:v>4.4671000000000002E-2</c:v>
                </c:pt>
                <c:pt idx="353">
                  <c:v>4.4385000000000001E-2</c:v>
                </c:pt>
                <c:pt idx="354">
                  <c:v>4.4871999999999995E-2</c:v>
                </c:pt>
                <c:pt idx="355">
                  <c:v>4.5739000000000002E-2</c:v>
                </c:pt>
                <c:pt idx="356">
                  <c:v>4.6752000000000002E-2</c:v>
                </c:pt>
                <c:pt idx="357">
                  <c:v>4.947E-2</c:v>
                </c:pt>
                <c:pt idx="358">
                  <c:v>4.9001999999999997E-2</c:v>
                </c:pt>
                <c:pt idx="359">
                  <c:v>4.8386999999999999E-2</c:v>
                </c:pt>
                <c:pt idx="360">
                  <c:v>4.7405999999999997E-2</c:v>
                </c:pt>
                <c:pt idx="361">
                  <c:v>4.8883999999999997E-2</c:v>
                </c:pt>
                <c:pt idx="362">
                  <c:v>4.8799999999999996E-2</c:v>
                </c:pt>
                <c:pt idx="363">
                  <c:v>4.8510999999999999E-2</c:v>
                </c:pt>
                <c:pt idx="364">
                  <c:v>4.8411999999999997E-2</c:v>
                </c:pt>
                <c:pt idx="365">
                  <c:v>4.9607999999999999E-2</c:v>
                </c:pt>
                <c:pt idx="366">
                  <c:v>4.9494999999999997E-2</c:v>
                </c:pt>
                <c:pt idx="367">
                  <c:v>4.9119999999999997E-2</c:v>
                </c:pt>
                <c:pt idx="368">
                  <c:v>4.8783E-2</c:v>
                </c:pt>
                <c:pt idx="369">
                  <c:v>4.7976999999999999E-2</c:v>
                </c:pt>
                <c:pt idx="370">
                  <c:v>4.7803999999999999E-2</c:v>
                </c:pt>
                <c:pt idx="371">
                  <c:v>4.6792E-2</c:v>
                </c:pt>
                <c:pt idx="372">
                  <c:v>4.6797999999999999E-2</c:v>
                </c:pt>
                <c:pt idx="373">
                  <c:v>4.7089999999999993E-2</c:v>
                </c:pt>
                <c:pt idx="374">
                  <c:v>4.768E-2</c:v>
                </c:pt>
                <c:pt idx="375">
                  <c:v>4.7496000000000003E-2</c:v>
                </c:pt>
                <c:pt idx="376">
                  <c:v>4.7199999999999999E-2</c:v>
                </c:pt>
                <c:pt idx="377">
                  <c:v>4.7154999999999996E-2</c:v>
                </c:pt>
                <c:pt idx="378">
                  <c:v>4.7618999999999995E-2</c:v>
                </c:pt>
                <c:pt idx="379">
                  <c:v>4.8118999999999995E-2</c:v>
                </c:pt>
                <c:pt idx="380">
                  <c:v>4.7699999999999992E-2</c:v>
                </c:pt>
                <c:pt idx="381">
                  <c:v>4.7699999999999992E-2</c:v>
                </c:pt>
                <c:pt idx="382">
                  <c:v>4.7525000000000005E-2</c:v>
                </c:pt>
                <c:pt idx="383">
                  <c:v>4.6790000000000005E-2</c:v>
                </c:pt>
                <c:pt idx="384">
                  <c:v>4.7E-2</c:v>
                </c:pt>
                <c:pt idx="385">
                  <c:v>4.6509000000000002E-2</c:v>
                </c:pt>
                <c:pt idx="386">
                  <c:v>4.5988000000000001E-2</c:v>
                </c:pt>
                <c:pt idx="387">
                  <c:v>4.5941999999999997E-2</c:v>
                </c:pt>
                <c:pt idx="388">
                  <c:v>4.5605E-2</c:v>
                </c:pt>
                <c:pt idx="389">
                  <c:v>4.5204000000000001E-2</c:v>
                </c:pt>
                <c:pt idx="390">
                  <c:v>4.4208999999999998E-2</c:v>
                </c:pt>
                <c:pt idx="391">
                  <c:v>4.3949999999999996E-2</c:v>
                </c:pt>
                <c:pt idx="392">
                  <c:v>4.4598000000000006E-2</c:v>
                </c:pt>
                <c:pt idx="393">
                  <c:v>4.4301000000000007E-2</c:v>
                </c:pt>
                <c:pt idx="394">
                  <c:v>4.4396000000000005E-2</c:v>
                </c:pt>
                <c:pt idx="395">
                  <c:v>4.5415999999999998E-2</c:v>
                </c:pt>
                <c:pt idx="396">
                  <c:v>4.5414000000000003E-2</c:v>
                </c:pt>
                <c:pt idx="397">
                  <c:v>4.5096999999999998E-2</c:v>
                </c:pt>
                <c:pt idx="398">
                  <c:v>4.4824999999999997E-2</c:v>
                </c:pt>
                <c:pt idx="399">
                  <c:v>4.4759E-2</c:v>
                </c:pt>
                <c:pt idx="400">
                  <c:v>4.4878999999999995E-2</c:v>
                </c:pt>
                <c:pt idx="401">
                  <c:v>4.4804000000000004E-2</c:v>
                </c:pt>
                <c:pt idx="402">
                  <c:v>4.4303999999999996E-2</c:v>
                </c:pt>
                <c:pt idx="403">
                  <c:v>4.4298999999999998E-2</c:v>
                </c:pt>
                <c:pt idx="404">
                  <c:v>4.4603999999999998E-2</c:v>
                </c:pt>
                <c:pt idx="405">
                  <c:v>4.5233999999999996E-2</c:v>
                </c:pt>
                <c:pt idx="406">
                  <c:v>4.5101000000000002E-2</c:v>
                </c:pt>
                <c:pt idx="407">
                  <c:v>4.5149999999999996E-2</c:v>
                </c:pt>
                <c:pt idx="408">
                  <c:v>4.4546999999999996E-2</c:v>
                </c:pt>
                <c:pt idx="409">
                  <c:v>4.4893999999999996E-2</c:v>
                </c:pt>
                <c:pt idx="410">
                  <c:v>4.4699999999999997E-2</c:v>
                </c:pt>
                <c:pt idx="411">
                  <c:v>4.5101000000000002E-2</c:v>
                </c:pt>
                <c:pt idx="412">
                  <c:v>4.4699000000000003E-2</c:v>
                </c:pt>
                <c:pt idx="413">
                  <c:v>4.4900999999999996E-2</c:v>
                </c:pt>
                <c:pt idx="414">
                  <c:v>4.4896999999999999E-2</c:v>
                </c:pt>
                <c:pt idx="415">
                  <c:v>4.4713000000000003E-2</c:v>
                </c:pt>
                <c:pt idx="416">
                  <c:v>4.4409999999999998E-2</c:v>
                </c:pt>
                <c:pt idx="417">
                  <c:v>4.4195999999999999E-2</c:v>
                </c:pt>
                <c:pt idx="418">
                  <c:v>4.4199999999999996E-2</c:v>
                </c:pt>
                <c:pt idx="419">
                  <c:v>4.3905E-2</c:v>
                </c:pt>
                <c:pt idx="420">
                  <c:v>4.3705999999999995E-2</c:v>
                </c:pt>
                <c:pt idx="421">
                  <c:v>4.3653000000000004E-2</c:v>
                </c:pt>
                <c:pt idx="422">
                  <c:v>4.3772999999999999E-2</c:v>
                </c:pt>
                <c:pt idx="423">
                  <c:v>4.4025000000000002E-2</c:v>
                </c:pt>
                <c:pt idx="424">
                  <c:v>4.4200999999999997E-2</c:v>
                </c:pt>
                <c:pt idx="425">
                  <c:v>4.4358000000000002E-2</c:v>
                </c:pt>
                <c:pt idx="426">
                  <c:v>4.4511000000000002E-2</c:v>
                </c:pt>
                <c:pt idx="427">
                  <c:v>4.4306999999999999E-2</c:v>
                </c:pt>
                <c:pt idx="428">
                  <c:v>4.4305999999999998E-2</c:v>
                </c:pt>
                <c:pt idx="429">
                  <c:v>4.4333999999999998E-2</c:v>
                </c:pt>
                <c:pt idx="430">
                  <c:v>4.4291999999999998E-2</c:v>
                </c:pt>
                <c:pt idx="431">
                  <c:v>4.4463000000000003E-2</c:v>
                </c:pt>
                <c:pt idx="432">
                  <c:v>4.4705000000000002E-2</c:v>
                </c:pt>
                <c:pt idx="433">
                  <c:v>4.4591000000000006E-2</c:v>
                </c:pt>
                <c:pt idx="434">
                  <c:v>4.4699999999999997E-2</c:v>
                </c:pt>
                <c:pt idx="435">
                  <c:v>4.4749999999999998E-2</c:v>
                </c:pt>
                <c:pt idx="436">
                  <c:v>4.4691999999999996E-2</c:v>
                </c:pt>
                <c:pt idx="437">
                  <c:v>4.4663000000000001E-2</c:v>
                </c:pt>
                <c:pt idx="438">
                  <c:v>4.4303000000000002E-2</c:v>
                </c:pt>
                <c:pt idx="439">
                  <c:v>4.3700000000000003E-2</c:v>
                </c:pt>
                <c:pt idx="440">
                  <c:v>4.3419999999999993E-2</c:v>
                </c:pt>
                <c:pt idx="441">
                  <c:v>4.3102000000000001E-2</c:v>
                </c:pt>
                <c:pt idx="442">
                  <c:v>4.3101E-2</c:v>
                </c:pt>
                <c:pt idx="443">
                  <c:v>4.3013000000000003E-2</c:v>
                </c:pt>
                <c:pt idx="444">
                  <c:v>4.1730999999999997E-2</c:v>
                </c:pt>
                <c:pt idx="445">
                  <c:v>4.2301999999999999E-2</c:v>
                </c:pt>
                <c:pt idx="446">
                  <c:v>4.2226999999999994E-2</c:v>
                </c:pt>
                <c:pt idx="447">
                  <c:v>4.2207000000000001E-2</c:v>
                </c:pt>
                <c:pt idx="448">
                  <c:v>4.1051999999999998E-2</c:v>
                </c:pt>
                <c:pt idx="449">
                  <c:v>4.1022999999999997E-2</c:v>
                </c:pt>
                <c:pt idx="450">
                  <c:v>4.0518999999999999E-2</c:v>
                </c:pt>
                <c:pt idx="451">
                  <c:v>4.1102E-2</c:v>
                </c:pt>
                <c:pt idx="452">
                  <c:v>4.0891000000000004E-2</c:v>
                </c:pt>
                <c:pt idx="453">
                  <c:v>4.0500000000000001E-2</c:v>
                </c:pt>
                <c:pt idx="454">
                  <c:v>3.9999E-2</c:v>
                </c:pt>
                <c:pt idx="455">
                  <c:v>3.9701E-2</c:v>
                </c:pt>
                <c:pt idx="456">
                  <c:v>3.9794000000000003E-2</c:v>
                </c:pt>
                <c:pt idx="457">
                  <c:v>4.0193000000000006E-2</c:v>
                </c:pt>
                <c:pt idx="458">
                  <c:v>4.0162000000000003E-2</c:v>
                </c:pt>
                <c:pt idx="459">
                  <c:v>4.0298999999999995E-2</c:v>
                </c:pt>
                <c:pt idx="460">
                  <c:v>4.0250000000000001E-2</c:v>
                </c:pt>
                <c:pt idx="461">
                  <c:v>4.0153999999999995E-2</c:v>
                </c:pt>
                <c:pt idx="462">
                  <c:v>4.0250000000000001E-2</c:v>
                </c:pt>
                <c:pt idx="463">
                  <c:v>4.0300000000000002E-2</c:v>
                </c:pt>
                <c:pt idx="464">
                  <c:v>4.0496999999999998E-2</c:v>
                </c:pt>
                <c:pt idx="465">
                  <c:v>4.0454999999999998E-2</c:v>
                </c:pt>
                <c:pt idx="466">
                  <c:v>4.0605000000000002E-2</c:v>
                </c:pt>
                <c:pt idx="467">
                  <c:v>4.0801999999999998E-2</c:v>
                </c:pt>
                <c:pt idx="468">
                  <c:v>4.1201000000000002E-2</c:v>
                </c:pt>
                <c:pt idx="469">
                  <c:v>4.1657E-2</c:v>
                </c:pt>
                <c:pt idx="470">
                  <c:v>4.2328999999999999E-2</c:v>
                </c:pt>
                <c:pt idx="471">
                  <c:v>4.1817E-2</c:v>
                </c:pt>
                <c:pt idx="472">
                  <c:v>4.1506999999999995E-2</c:v>
                </c:pt>
                <c:pt idx="473">
                  <c:v>4.1506999999999995E-2</c:v>
                </c:pt>
                <c:pt idx="474">
                  <c:v>4.1600999999999999E-2</c:v>
                </c:pt>
                <c:pt idx="475">
                  <c:v>4.1597999999999996E-2</c:v>
                </c:pt>
                <c:pt idx="476">
                  <c:v>4.1295999999999999E-2</c:v>
                </c:pt>
                <c:pt idx="477">
                  <c:v>4.0995999999999998E-2</c:v>
                </c:pt>
                <c:pt idx="478">
                  <c:v>4.0660999999999996E-2</c:v>
                </c:pt>
                <c:pt idx="479">
                  <c:v>4.0751999999999997E-2</c:v>
                </c:pt>
                <c:pt idx="480">
                  <c:v>4.0803000000000006E-2</c:v>
                </c:pt>
                <c:pt idx="481">
                  <c:v>4.0579999999999998E-2</c:v>
                </c:pt>
                <c:pt idx="482">
                  <c:v>4.0500000000000001E-2</c:v>
                </c:pt>
                <c:pt idx="483">
                  <c:v>3.9918999999999996E-2</c:v>
                </c:pt>
                <c:pt idx="484">
                  <c:v>4.0003999999999998E-2</c:v>
                </c:pt>
                <c:pt idx="485">
                  <c:v>3.9216000000000001E-2</c:v>
                </c:pt>
                <c:pt idx="486">
                  <c:v>3.9493E-2</c:v>
                </c:pt>
                <c:pt idx="487">
                  <c:v>3.9910000000000001E-2</c:v>
                </c:pt>
                <c:pt idx="488">
                  <c:v>4.0296999999999999E-2</c:v>
                </c:pt>
                <c:pt idx="489">
                  <c:v>3.9994999999999996E-2</c:v>
                </c:pt>
                <c:pt idx="490">
                  <c:v>3.9750000000000001E-2</c:v>
                </c:pt>
                <c:pt idx="491">
                  <c:v>3.9800000000000002E-2</c:v>
                </c:pt>
                <c:pt idx="492">
                  <c:v>3.9705999999999998E-2</c:v>
                </c:pt>
                <c:pt idx="493">
                  <c:v>3.9897000000000002E-2</c:v>
                </c:pt>
                <c:pt idx="494">
                  <c:v>3.9799000000000001E-2</c:v>
                </c:pt>
                <c:pt idx="495">
                  <c:v>4.0199999999999993E-2</c:v>
                </c:pt>
                <c:pt idx="496">
                  <c:v>4.0223000000000002E-2</c:v>
                </c:pt>
                <c:pt idx="497">
                  <c:v>4.0223000000000002E-2</c:v>
                </c:pt>
                <c:pt idx="498">
                  <c:v>3.9900000000000005E-2</c:v>
                </c:pt>
                <c:pt idx="499">
                  <c:v>3.9878999999999998E-2</c:v>
                </c:pt>
                <c:pt idx="500">
                  <c:v>3.9574999999999999E-2</c:v>
                </c:pt>
                <c:pt idx="501">
                  <c:v>3.9574999999999999E-2</c:v>
                </c:pt>
                <c:pt idx="502">
                  <c:v>3.9330999999999998E-2</c:v>
                </c:pt>
                <c:pt idx="503">
                  <c:v>3.8738999999999996E-2</c:v>
                </c:pt>
                <c:pt idx="504">
                  <c:v>3.8505999999999999E-2</c:v>
                </c:pt>
                <c:pt idx="505">
                  <c:v>3.8552000000000003E-2</c:v>
                </c:pt>
                <c:pt idx="506">
                  <c:v>3.8891000000000002E-2</c:v>
                </c:pt>
                <c:pt idx="507">
                  <c:v>3.8614000000000002E-2</c:v>
                </c:pt>
                <c:pt idx="508">
                  <c:v>3.8440000000000002E-2</c:v>
                </c:pt>
                <c:pt idx="509">
                  <c:v>3.8217000000000001E-2</c:v>
                </c:pt>
                <c:pt idx="510">
                  <c:v>3.8116999999999998E-2</c:v>
                </c:pt>
                <c:pt idx="511">
                  <c:v>3.8054000000000004E-2</c:v>
                </c:pt>
                <c:pt idx="512">
                  <c:v>3.7888000000000005E-2</c:v>
                </c:pt>
                <c:pt idx="513">
                  <c:v>3.8178000000000004E-2</c:v>
                </c:pt>
                <c:pt idx="514">
                  <c:v>3.8575999999999999E-2</c:v>
                </c:pt>
                <c:pt idx="515">
                  <c:v>3.8015E-2</c:v>
                </c:pt>
                <c:pt idx="516">
                  <c:v>3.8015E-2</c:v>
                </c:pt>
                <c:pt idx="517">
                  <c:v>3.78E-2</c:v>
                </c:pt>
                <c:pt idx="518">
                  <c:v>3.8338000000000004E-2</c:v>
                </c:pt>
                <c:pt idx="519">
                  <c:v>3.8338000000000004E-2</c:v>
                </c:pt>
                <c:pt idx="520">
                  <c:v>3.8856000000000002E-2</c:v>
                </c:pt>
                <c:pt idx="521">
                  <c:v>3.8998999999999999E-2</c:v>
                </c:pt>
                <c:pt idx="522">
                  <c:v>3.9490999999999998E-2</c:v>
                </c:pt>
                <c:pt idx="523">
                  <c:v>3.9893999999999999E-2</c:v>
                </c:pt>
                <c:pt idx="524">
                  <c:v>3.9983999999999999E-2</c:v>
                </c:pt>
                <c:pt idx="525">
                  <c:v>4.0362000000000002E-2</c:v>
                </c:pt>
                <c:pt idx="526">
                  <c:v>4.0942999999999993E-2</c:v>
                </c:pt>
                <c:pt idx="527">
                  <c:v>4.1454999999999999E-2</c:v>
                </c:pt>
                <c:pt idx="528">
                  <c:v>4.2197999999999999E-2</c:v>
                </c:pt>
                <c:pt idx="529">
                  <c:v>4.2504999999999994E-2</c:v>
                </c:pt>
                <c:pt idx="530">
                  <c:v>4.249E-2</c:v>
                </c:pt>
                <c:pt idx="531">
                  <c:v>4.2428999999999994E-2</c:v>
                </c:pt>
                <c:pt idx="532">
                  <c:v>4.1904999999999998E-2</c:v>
                </c:pt>
                <c:pt idx="533">
                  <c:v>4.2099999999999999E-2</c:v>
                </c:pt>
                <c:pt idx="534">
                  <c:v>4.1904999999999998E-2</c:v>
                </c:pt>
                <c:pt idx="535">
                  <c:v>4.1799999999999997E-2</c:v>
                </c:pt>
                <c:pt idx="536">
                  <c:v>4.1609999999999994E-2</c:v>
                </c:pt>
                <c:pt idx="537">
                  <c:v>4.1773999999999999E-2</c:v>
                </c:pt>
                <c:pt idx="538">
                  <c:v>4.1342999999999998E-2</c:v>
                </c:pt>
                <c:pt idx="539">
                  <c:v>4.1100000000000005E-2</c:v>
                </c:pt>
                <c:pt idx="540">
                  <c:v>4.1006000000000001E-2</c:v>
                </c:pt>
                <c:pt idx="541">
                  <c:v>4.1001000000000003E-2</c:v>
                </c:pt>
                <c:pt idx="542">
                  <c:v>4.0731999999999997E-2</c:v>
                </c:pt>
                <c:pt idx="543">
                  <c:v>4.0650000000000006E-2</c:v>
                </c:pt>
                <c:pt idx="544">
                  <c:v>4.0247000000000005E-2</c:v>
                </c:pt>
                <c:pt idx="545">
                  <c:v>4.0293999999999996E-2</c:v>
                </c:pt>
                <c:pt idx="546">
                  <c:v>4.0503999999999998E-2</c:v>
                </c:pt>
                <c:pt idx="547">
                  <c:v>4.0984E-2</c:v>
                </c:pt>
                <c:pt idx="548">
                  <c:v>4.1349999999999998E-2</c:v>
                </c:pt>
                <c:pt idx="549">
                  <c:v>4.2032E-2</c:v>
                </c:pt>
                <c:pt idx="550">
                  <c:v>4.2775999999999995E-2</c:v>
                </c:pt>
                <c:pt idx="551">
                  <c:v>4.2598000000000004E-2</c:v>
                </c:pt>
                <c:pt idx="552">
                  <c:v>4.2300000000000004E-2</c:v>
                </c:pt>
                <c:pt idx="553">
                  <c:v>4.2301000000000005E-2</c:v>
                </c:pt>
                <c:pt idx="554">
                  <c:v>4.2190000000000005E-2</c:v>
                </c:pt>
                <c:pt idx="555">
                  <c:v>4.2649999999999993E-2</c:v>
                </c:pt>
                <c:pt idx="556">
                  <c:v>4.3666000000000003E-2</c:v>
                </c:pt>
                <c:pt idx="557">
                  <c:v>4.3990999999999995E-2</c:v>
                </c:pt>
                <c:pt idx="558">
                  <c:v>4.3909000000000004E-2</c:v>
                </c:pt>
                <c:pt idx="559">
                  <c:v>4.3956000000000002E-2</c:v>
                </c:pt>
                <c:pt idx="560">
                  <c:v>4.4195999999999999E-2</c:v>
                </c:pt>
                <c:pt idx="561">
                  <c:v>4.5971999999999999E-2</c:v>
                </c:pt>
                <c:pt idx="562">
                  <c:v>4.7702999999999995E-2</c:v>
                </c:pt>
                <c:pt idx="563">
                  <c:v>4.6858000000000004E-2</c:v>
                </c:pt>
                <c:pt idx="564">
                  <c:v>4.7388000000000007E-2</c:v>
                </c:pt>
                <c:pt idx="565">
                  <c:v>4.6900999999999998E-2</c:v>
                </c:pt>
                <c:pt idx="566">
                  <c:v>4.4992999999999998E-2</c:v>
                </c:pt>
                <c:pt idx="567">
                  <c:v>4.5505000000000004E-2</c:v>
                </c:pt>
                <c:pt idx="568">
                  <c:v>4.4999999999999998E-2</c:v>
                </c:pt>
                <c:pt idx="569">
                  <c:v>4.4901999999999997E-2</c:v>
                </c:pt>
                <c:pt idx="570">
                  <c:v>4.5274000000000002E-2</c:v>
                </c:pt>
                <c:pt idx="571">
                  <c:v>4.5631000000000005E-2</c:v>
                </c:pt>
                <c:pt idx="572">
                  <c:v>4.5786E-2</c:v>
                </c:pt>
                <c:pt idx="573">
                  <c:v>4.5499999999999999E-2</c:v>
                </c:pt>
                <c:pt idx="574">
                  <c:v>4.5496999999999996E-2</c:v>
                </c:pt>
                <c:pt idx="575">
                  <c:v>4.4305000000000004E-2</c:v>
                </c:pt>
                <c:pt idx="576">
                  <c:v>4.3958999999999998E-2</c:v>
                </c:pt>
                <c:pt idx="577">
                  <c:v>4.385E-2</c:v>
                </c:pt>
                <c:pt idx="578">
                  <c:v>4.3937999999999998E-2</c:v>
                </c:pt>
                <c:pt idx="579">
                  <c:v>4.4310000000000002E-2</c:v>
                </c:pt>
                <c:pt idx="580">
                  <c:v>4.4800000000000006E-2</c:v>
                </c:pt>
                <c:pt idx="581">
                  <c:v>4.4900000000000002E-2</c:v>
                </c:pt>
                <c:pt idx="582">
                  <c:v>4.4801000000000001E-2</c:v>
                </c:pt>
                <c:pt idx="583">
                  <c:v>4.4400000000000002E-2</c:v>
                </c:pt>
                <c:pt idx="584">
                  <c:v>4.3410999999999998E-2</c:v>
                </c:pt>
                <c:pt idx="585">
                  <c:v>4.3826000000000004E-2</c:v>
                </c:pt>
                <c:pt idx="586">
                  <c:v>4.3604000000000004E-2</c:v>
                </c:pt>
                <c:pt idx="587">
                  <c:v>4.3437000000000003E-2</c:v>
                </c:pt>
                <c:pt idx="588">
                  <c:v>4.3550000000000005E-2</c:v>
                </c:pt>
                <c:pt idx="589">
                  <c:v>4.4101999999999995E-2</c:v>
                </c:pt>
                <c:pt idx="590">
                  <c:v>4.4549999999999999E-2</c:v>
                </c:pt>
                <c:pt idx="591">
                  <c:v>4.4401999999999997E-2</c:v>
                </c:pt>
                <c:pt idx="592">
                  <c:v>4.5490000000000003E-2</c:v>
                </c:pt>
                <c:pt idx="593">
                  <c:v>4.5080000000000002E-2</c:v>
                </c:pt>
                <c:pt idx="594">
                  <c:v>4.4691000000000002E-2</c:v>
                </c:pt>
                <c:pt idx="595">
                  <c:v>4.5096999999999998E-2</c:v>
                </c:pt>
                <c:pt idx="596">
                  <c:v>4.5510999999999996E-2</c:v>
                </c:pt>
                <c:pt idx="597">
                  <c:v>4.5355999999999994E-2</c:v>
                </c:pt>
                <c:pt idx="598">
                  <c:v>4.5890000000000007E-2</c:v>
                </c:pt>
                <c:pt idx="599">
                  <c:v>4.6287000000000002E-2</c:v>
                </c:pt>
                <c:pt idx="600">
                  <c:v>4.7205999999999998E-2</c:v>
                </c:pt>
                <c:pt idx="601">
                  <c:v>4.8670999999999999E-2</c:v>
                </c:pt>
                <c:pt idx="602">
                  <c:v>4.9683000000000005E-2</c:v>
                </c:pt>
                <c:pt idx="603">
                  <c:v>4.8757999999999996E-2</c:v>
                </c:pt>
                <c:pt idx="604">
                  <c:v>5.0481999999999999E-2</c:v>
                </c:pt>
                <c:pt idx="605">
                  <c:v>5.0481999999999999E-2</c:v>
                </c:pt>
                <c:pt idx="606">
                  <c:v>4.9515000000000003E-2</c:v>
                </c:pt>
                <c:pt idx="607">
                  <c:v>4.8829000000000004E-2</c:v>
                </c:pt>
                <c:pt idx="608">
                  <c:v>4.9591000000000003E-2</c:v>
                </c:pt>
                <c:pt idx="609">
                  <c:v>5.0151000000000001E-2</c:v>
                </c:pt>
                <c:pt idx="610">
                  <c:v>5.4413999999999997E-2</c:v>
                </c:pt>
                <c:pt idx="611">
                  <c:v>5.5044000000000003E-2</c:v>
                </c:pt>
                <c:pt idx="612">
                  <c:v>5.5911000000000002E-2</c:v>
                </c:pt>
                <c:pt idx="613">
                  <c:v>5.3006000000000005E-2</c:v>
                </c:pt>
                <c:pt idx="614">
                  <c:v>5.3303999999999997E-2</c:v>
                </c:pt>
                <c:pt idx="615">
                  <c:v>5.4336000000000002E-2</c:v>
                </c:pt>
                <c:pt idx="616">
                  <c:v>5.5945999999999996E-2</c:v>
                </c:pt>
                <c:pt idx="617">
                  <c:v>5.8764999999999998E-2</c:v>
                </c:pt>
                <c:pt idx="618">
                  <c:v>5.5608000000000005E-2</c:v>
                </c:pt>
                <c:pt idx="619">
                  <c:v>5.4759000000000002E-2</c:v>
                </c:pt>
                <c:pt idx="620">
                  <c:v>5.4009999999999996E-2</c:v>
                </c:pt>
                <c:pt idx="621">
                  <c:v>5.3499999999999999E-2</c:v>
                </c:pt>
                <c:pt idx="622">
                  <c:v>5.3392000000000002E-2</c:v>
                </c:pt>
                <c:pt idx="623">
                  <c:v>5.2699999999999997E-2</c:v>
                </c:pt>
                <c:pt idx="624">
                  <c:v>5.4518000000000004E-2</c:v>
                </c:pt>
                <c:pt idx="625">
                  <c:v>5.4225000000000002E-2</c:v>
                </c:pt>
                <c:pt idx="626">
                  <c:v>5.3998999999999998E-2</c:v>
                </c:pt>
                <c:pt idx="627">
                  <c:v>5.4600000000000003E-2</c:v>
                </c:pt>
                <c:pt idx="628">
                  <c:v>5.6106999999999997E-2</c:v>
                </c:pt>
                <c:pt idx="629">
                  <c:v>5.6306000000000002E-2</c:v>
                </c:pt>
                <c:pt idx="630">
                  <c:v>5.5989000000000004E-2</c:v>
                </c:pt>
                <c:pt idx="631">
                  <c:v>5.5989000000000004E-2</c:v>
                </c:pt>
                <c:pt idx="632">
                  <c:v>5.6489999999999999E-2</c:v>
                </c:pt>
                <c:pt idx="633">
                  <c:v>5.7200000000000001E-2</c:v>
                </c:pt>
                <c:pt idx="634">
                  <c:v>5.7008999999999997E-2</c:v>
                </c:pt>
                <c:pt idx="635">
                  <c:v>5.5971E-2</c:v>
                </c:pt>
                <c:pt idx="636">
                  <c:v>5.5892999999999998E-2</c:v>
                </c:pt>
                <c:pt idx="637">
                  <c:v>5.4722999999999994E-2</c:v>
                </c:pt>
                <c:pt idx="638">
                  <c:v>5.3587999999999997E-2</c:v>
                </c:pt>
                <c:pt idx="639">
                  <c:v>5.2900000000000003E-2</c:v>
                </c:pt>
                <c:pt idx="640">
                  <c:v>5.2400000000000002E-2</c:v>
                </c:pt>
                <c:pt idx="641">
                  <c:v>5.2007000000000005E-2</c:v>
                </c:pt>
                <c:pt idx="642">
                  <c:v>5.2999999999999999E-2</c:v>
                </c:pt>
                <c:pt idx="643">
                  <c:v>5.3015999999999994E-2</c:v>
                </c:pt>
                <c:pt idx="644">
                  <c:v>5.3299000000000006E-2</c:v>
                </c:pt>
                <c:pt idx="645">
                  <c:v>5.4469999999999998E-2</c:v>
                </c:pt>
                <c:pt idx="646">
                  <c:v>5.4977999999999999E-2</c:v>
                </c:pt>
                <c:pt idx="647">
                  <c:v>5.3912000000000002E-2</c:v>
                </c:pt>
                <c:pt idx="648">
                  <c:v>5.5000999999999994E-2</c:v>
                </c:pt>
                <c:pt idx="649">
                  <c:v>5.4253000000000003E-2</c:v>
                </c:pt>
                <c:pt idx="650">
                  <c:v>5.3849999999999995E-2</c:v>
                </c:pt>
                <c:pt idx="651">
                  <c:v>5.4299999999999994E-2</c:v>
                </c:pt>
                <c:pt idx="652">
                  <c:v>5.4385000000000003E-2</c:v>
                </c:pt>
                <c:pt idx="653">
                  <c:v>5.4100000000000002E-2</c:v>
                </c:pt>
                <c:pt idx="654">
                  <c:v>5.4005999999999998E-2</c:v>
                </c:pt>
                <c:pt idx="655">
                  <c:v>5.5858999999999999E-2</c:v>
                </c:pt>
                <c:pt idx="656">
                  <c:v>5.5894000000000006E-2</c:v>
                </c:pt>
                <c:pt idx="657">
                  <c:v>5.6683000000000004E-2</c:v>
                </c:pt>
                <c:pt idx="658">
                  <c:v>5.6223000000000002E-2</c:v>
                </c:pt>
                <c:pt idx="659">
                  <c:v>5.6725000000000005E-2</c:v>
                </c:pt>
                <c:pt idx="660">
                  <c:v>5.7500000000000002E-2</c:v>
                </c:pt>
                <c:pt idx="661">
                  <c:v>5.6150000000000005E-2</c:v>
                </c:pt>
                <c:pt idx="662">
                  <c:v>5.7599999999999998E-2</c:v>
                </c:pt>
                <c:pt idx="663">
                  <c:v>5.7521000000000003E-2</c:v>
                </c:pt>
                <c:pt idx="664">
                  <c:v>5.6375000000000001E-2</c:v>
                </c:pt>
                <c:pt idx="665">
                  <c:v>5.6750999999999996E-2</c:v>
                </c:pt>
                <c:pt idx="666">
                  <c:v>5.6786000000000003E-2</c:v>
                </c:pt>
                <c:pt idx="667">
                  <c:v>5.6791999999999995E-2</c:v>
                </c:pt>
                <c:pt idx="668">
                  <c:v>5.7820999999999997E-2</c:v>
                </c:pt>
                <c:pt idx="669">
                  <c:v>5.7991000000000001E-2</c:v>
                </c:pt>
                <c:pt idx="670">
                  <c:v>5.8048000000000002E-2</c:v>
                </c:pt>
                <c:pt idx="671">
                  <c:v>5.8137999999999995E-2</c:v>
                </c:pt>
                <c:pt idx="672">
                  <c:v>5.8323E-2</c:v>
                </c:pt>
                <c:pt idx="673">
                  <c:v>5.8590000000000003E-2</c:v>
                </c:pt>
                <c:pt idx="674">
                  <c:v>5.8425000000000005E-2</c:v>
                </c:pt>
                <c:pt idx="675">
                  <c:v>5.8479999999999997E-2</c:v>
                </c:pt>
                <c:pt idx="676">
                  <c:v>5.8437999999999997E-2</c:v>
                </c:pt>
                <c:pt idx="677">
                  <c:v>5.8498999999999995E-2</c:v>
                </c:pt>
                <c:pt idx="678">
                  <c:v>5.8982E-2</c:v>
                </c:pt>
                <c:pt idx="679">
                  <c:v>5.9160999999999998E-2</c:v>
                </c:pt>
                <c:pt idx="680">
                  <c:v>5.9023000000000006E-2</c:v>
                </c:pt>
                <c:pt idx="681">
                  <c:v>5.9099000000000006E-2</c:v>
                </c:pt>
                <c:pt idx="682">
                  <c:v>5.6871999999999999E-2</c:v>
                </c:pt>
                <c:pt idx="683">
                  <c:v>5.7185E-2</c:v>
                </c:pt>
                <c:pt idx="684">
                  <c:v>5.7363999999999998E-2</c:v>
                </c:pt>
                <c:pt idx="685">
                  <c:v>5.7785000000000003E-2</c:v>
                </c:pt>
                <c:pt idx="686">
                  <c:v>5.7891999999999999E-2</c:v>
                </c:pt>
                <c:pt idx="687">
                  <c:v>5.8437000000000003E-2</c:v>
                </c:pt>
                <c:pt idx="688">
                  <c:v>5.9180000000000003E-2</c:v>
                </c:pt>
                <c:pt idx="689">
                  <c:v>5.96E-2</c:v>
                </c:pt>
                <c:pt idx="690">
                  <c:v>5.9591999999999999E-2</c:v>
                </c:pt>
                <c:pt idx="691">
                  <c:v>5.9797999999999997E-2</c:v>
                </c:pt>
                <c:pt idx="692">
                  <c:v>5.9288E-2</c:v>
                </c:pt>
                <c:pt idx="693">
                  <c:v>5.9291000000000003E-2</c:v>
                </c:pt>
                <c:pt idx="694">
                  <c:v>5.9298000000000003E-2</c:v>
                </c:pt>
                <c:pt idx="695">
                  <c:v>5.9107E-2</c:v>
                </c:pt>
                <c:pt idx="696">
                  <c:v>5.8604999999999997E-2</c:v>
                </c:pt>
                <c:pt idx="697">
                  <c:v>5.8109000000000001E-2</c:v>
                </c:pt>
                <c:pt idx="698">
                  <c:v>5.8200000000000002E-2</c:v>
                </c:pt>
                <c:pt idx="699">
                  <c:v>5.8102000000000001E-2</c:v>
                </c:pt>
                <c:pt idx="700">
                  <c:v>5.8098999999999998E-2</c:v>
                </c:pt>
                <c:pt idx="701">
                  <c:v>5.8164999999999994E-2</c:v>
                </c:pt>
                <c:pt idx="702">
                  <c:v>5.8196000000000005E-2</c:v>
                </c:pt>
                <c:pt idx="703">
                  <c:v>5.7903000000000003E-2</c:v>
                </c:pt>
                <c:pt idx="704">
                  <c:v>5.8385999999999993E-2</c:v>
                </c:pt>
                <c:pt idx="705">
                  <c:v>5.8800999999999999E-2</c:v>
                </c:pt>
                <c:pt idx="706">
                  <c:v>5.8501000000000004E-2</c:v>
                </c:pt>
                <c:pt idx="707">
                  <c:v>5.8200000000000002E-2</c:v>
                </c:pt>
                <c:pt idx="708">
                  <c:v>5.824E-2</c:v>
                </c:pt>
                <c:pt idx="709">
                  <c:v>5.7999999999999996E-2</c:v>
                </c:pt>
                <c:pt idx="710">
                  <c:v>5.7999999999999996E-2</c:v>
                </c:pt>
                <c:pt idx="711">
                  <c:v>5.7901000000000001E-2</c:v>
                </c:pt>
                <c:pt idx="712">
                  <c:v>5.7928E-2</c:v>
                </c:pt>
                <c:pt idx="713">
                  <c:v>5.8352000000000001E-2</c:v>
                </c:pt>
                <c:pt idx="714">
                  <c:v>5.9299999999999999E-2</c:v>
                </c:pt>
                <c:pt idx="715">
                  <c:v>5.9603000000000003E-2</c:v>
                </c:pt>
                <c:pt idx="716">
                  <c:v>6.0299999999999999E-2</c:v>
                </c:pt>
                <c:pt idx="717">
                  <c:v>6.0796999999999997E-2</c:v>
                </c:pt>
                <c:pt idx="718">
                  <c:v>6.2323000000000003E-2</c:v>
                </c:pt>
                <c:pt idx="719">
                  <c:v>6.2794000000000003E-2</c:v>
                </c:pt>
                <c:pt idx="720">
                  <c:v>6.2588000000000005E-2</c:v>
                </c:pt>
                <c:pt idx="721">
                  <c:v>6.1490999999999997E-2</c:v>
                </c:pt>
                <c:pt idx="722">
                  <c:v>6.1100000000000002E-2</c:v>
                </c:pt>
                <c:pt idx="723">
                  <c:v>6.1416999999999999E-2</c:v>
                </c:pt>
                <c:pt idx="724">
                  <c:v>6.1100000000000002E-2</c:v>
                </c:pt>
                <c:pt idx="725">
                  <c:v>6.1943999999999999E-2</c:v>
                </c:pt>
                <c:pt idx="726">
                  <c:v>6.1943999999999999E-2</c:v>
                </c:pt>
                <c:pt idx="727">
                  <c:v>6.3036000000000009E-2</c:v>
                </c:pt>
                <c:pt idx="728">
                  <c:v>6.3021999999999995E-2</c:v>
                </c:pt>
                <c:pt idx="729">
                  <c:v>6.4143000000000006E-2</c:v>
                </c:pt>
                <c:pt idx="730">
                  <c:v>6.3899999999999998E-2</c:v>
                </c:pt>
                <c:pt idx="731">
                  <c:v>6.3999E-2</c:v>
                </c:pt>
                <c:pt idx="732">
                  <c:v>6.4299999999999996E-2</c:v>
                </c:pt>
                <c:pt idx="733">
                  <c:v>6.5454999999999999E-2</c:v>
                </c:pt>
                <c:pt idx="734">
                  <c:v>6.6638000000000003E-2</c:v>
                </c:pt>
                <c:pt idx="735">
                  <c:v>6.7319000000000004E-2</c:v>
                </c:pt>
                <c:pt idx="736">
                  <c:v>6.7331000000000002E-2</c:v>
                </c:pt>
                <c:pt idx="737">
                  <c:v>6.6600000000000006E-2</c:v>
                </c:pt>
                <c:pt idx="738">
                  <c:v>6.6331000000000001E-2</c:v>
                </c:pt>
                <c:pt idx="739">
                  <c:v>6.5644999999999995E-2</c:v>
                </c:pt>
                <c:pt idx="740">
                  <c:v>6.4839000000000008E-2</c:v>
                </c:pt>
                <c:pt idx="741">
                  <c:v>6.4896999999999996E-2</c:v>
                </c:pt>
                <c:pt idx="742">
                  <c:v>6.459100000000001E-2</c:v>
                </c:pt>
                <c:pt idx="743">
                  <c:v>6.4589999999999995E-2</c:v>
                </c:pt>
                <c:pt idx="744">
                  <c:v>6.4399999999999999E-2</c:v>
                </c:pt>
                <c:pt idx="745">
                  <c:v>6.3816999999999999E-2</c:v>
                </c:pt>
                <c:pt idx="746">
                  <c:v>6.4000000000000001E-2</c:v>
                </c:pt>
                <c:pt idx="747">
                  <c:v>6.4831E-2</c:v>
                </c:pt>
                <c:pt idx="748">
                  <c:v>6.5299999999999997E-2</c:v>
                </c:pt>
                <c:pt idx="749">
                  <c:v>6.5174999999999997E-2</c:v>
                </c:pt>
                <c:pt idx="750">
                  <c:v>6.5174999999999997E-2</c:v>
                </c:pt>
                <c:pt idx="751">
                  <c:v>6.5810000000000007E-2</c:v>
                </c:pt>
                <c:pt idx="752">
                  <c:v>6.5144000000000007E-2</c:v>
                </c:pt>
                <c:pt idx="753">
                  <c:v>6.5180999999999989E-2</c:v>
                </c:pt>
                <c:pt idx="754">
                  <c:v>6.5180999999999989E-2</c:v>
                </c:pt>
                <c:pt idx="755">
                  <c:v>6.5614000000000006E-2</c:v>
                </c:pt>
                <c:pt idx="756">
                  <c:v>6.5701999999999997E-2</c:v>
                </c:pt>
                <c:pt idx="757">
                  <c:v>6.5799999999999997E-2</c:v>
                </c:pt>
                <c:pt idx="758">
                  <c:v>6.5700000000000008E-2</c:v>
                </c:pt>
                <c:pt idx="759">
                  <c:v>6.6304000000000002E-2</c:v>
                </c:pt>
                <c:pt idx="760">
                  <c:v>6.6792000000000004E-2</c:v>
                </c:pt>
                <c:pt idx="761">
                  <c:v>6.6499000000000003E-2</c:v>
                </c:pt>
                <c:pt idx="762">
                  <c:v>6.6694000000000003E-2</c:v>
                </c:pt>
                <c:pt idx="763">
                  <c:v>6.7298999999999998E-2</c:v>
                </c:pt>
                <c:pt idx="764">
                  <c:v>6.720799999999999E-2</c:v>
                </c:pt>
                <c:pt idx="765">
                  <c:v>6.7099999999999993E-2</c:v>
                </c:pt>
                <c:pt idx="766">
                  <c:v>6.6631999999999997E-2</c:v>
                </c:pt>
                <c:pt idx="767">
                  <c:v>6.7237999999999992E-2</c:v>
                </c:pt>
                <c:pt idx="768">
                  <c:v>6.7699999999999996E-2</c:v>
                </c:pt>
                <c:pt idx="769">
                  <c:v>6.7820000000000005E-2</c:v>
                </c:pt>
                <c:pt idx="770">
                  <c:v>6.9824999999999998E-2</c:v>
                </c:pt>
                <c:pt idx="771">
                  <c:v>6.9216E-2</c:v>
                </c:pt>
                <c:pt idx="772">
                  <c:v>6.9989999999999997E-2</c:v>
                </c:pt>
                <c:pt idx="773">
                  <c:v>7.0778999999999995E-2</c:v>
                </c:pt>
                <c:pt idx="774">
                  <c:v>7.0699999999999999E-2</c:v>
                </c:pt>
                <c:pt idx="775">
                  <c:v>7.0567000000000005E-2</c:v>
                </c:pt>
                <c:pt idx="776">
                  <c:v>7.0532999999999998E-2</c:v>
                </c:pt>
                <c:pt idx="777">
                  <c:v>7.0830000000000004E-2</c:v>
                </c:pt>
                <c:pt idx="778">
                  <c:v>7.0400999999999991E-2</c:v>
                </c:pt>
                <c:pt idx="779">
                  <c:v>6.9915000000000005E-2</c:v>
                </c:pt>
                <c:pt idx="780">
                  <c:v>6.9749999999999993E-2</c:v>
                </c:pt>
                <c:pt idx="781">
                  <c:v>6.9500000000000006E-2</c:v>
                </c:pt>
                <c:pt idx="782">
                  <c:v>6.9692999999999991E-2</c:v>
                </c:pt>
                <c:pt idx="783">
                  <c:v>6.9949999999999998E-2</c:v>
                </c:pt>
                <c:pt idx="784">
                  <c:v>7.0099999999999996E-2</c:v>
                </c:pt>
                <c:pt idx="785">
                  <c:v>6.9402999999999992E-2</c:v>
                </c:pt>
                <c:pt idx="786">
                  <c:v>6.9199999999999998E-2</c:v>
                </c:pt>
                <c:pt idx="787">
                  <c:v>6.88E-2</c:v>
                </c:pt>
                <c:pt idx="788">
                  <c:v>6.8592E-2</c:v>
                </c:pt>
                <c:pt idx="789">
                  <c:v>6.8750000000000006E-2</c:v>
                </c:pt>
                <c:pt idx="790">
                  <c:v>6.7873000000000003E-2</c:v>
                </c:pt>
                <c:pt idx="791">
                  <c:v>6.7299999999999999E-2</c:v>
                </c:pt>
                <c:pt idx="792">
                  <c:v>6.7099000000000006E-2</c:v>
                </c:pt>
                <c:pt idx="793">
                  <c:v>6.7035999999999998E-2</c:v>
                </c:pt>
                <c:pt idx="794">
                  <c:v>6.6699999999999995E-2</c:v>
                </c:pt>
                <c:pt idx="795">
                  <c:v>6.5665000000000001E-2</c:v>
                </c:pt>
                <c:pt idx="796">
                  <c:v>6.6688999999999998E-2</c:v>
                </c:pt>
                <c:pt idx="797">
                  <c:v>6.6799999999999998E-2</c:v>
                </c:pt>
                <c:pt idx="798">
                  <c:v>6.7000000000000004E-2</c:v>
                </c:pt>
                <c:pt idx="799">
                  <c:v>6.7766999999999994E-2</c:v>
                </c:pt>
                <c:pt idx="800">
                  <c:v>6.8657999999999997E-2</c:v>
                </c:pt>
                <c:pt idx="801">
                  <c:v>6.9324999999999998E-2</c:v>
                </c:pt>
                <c:pt idx="802">
                  <c:v>6.8900000000000003E-2</c:v>
                </c:pt>
                <c:pt idx="803">
                  <c:v>6.869900000000001E-2</c:v>
                </c:pt>
                <c:pt idx="804">
                  <c:v>6.9099999999999995E-2</c:v>
                </c:pt>
                <c:pt idx="805">
                  <c:v>6.9246000000000002E-2</c:v>
                </c:pt>
                <c:pt idx="806">
                  <c:v>6.9691000000000003E-2</c:v>
                </c:pt>
                <c:pt idx="807">
                  <c:v>7.0347999999999994E-2</c:v>
                </c:pt>
                <c:pt idx="808">
                  <c:v>6.9695000000000007E-2</c:v>
                </c:pt>
                <c:pt idx="809">
                  <c:v>6.9392999999999996E-2</c:v>
                </c:pt>
                <c:pt idx="810">
                  <c:v>6.9000000000000006E-2</c:v>
                </c:pt>
                <c:pt idx="811">
                  <c:v>6.8199999999999997E-2</c:v>
                </c:pt>
                <c:pt idx="812">
                  <c:v>6.7699999999999996E-2</c:v>
                </c:pt>
                <c:pt idx="813">
                  <c:v>6.6732E-2</c:v>
                </c:pt>
                <c:pt idx="814">
                  <c:v>6.7150000000000001E-2</c:v>
                </c:pt>
                <c:pt idx="815">
                  <c:v>6.7291999999999991E-2</c:v>
                </c:pt>
                <c:pt idx="816">
                  <c:v>6.7350000000000007E-2</c:v>
                </c:pt>
                <c:pt idx="817">
                  <c:v>6.7136000000000001E-2</c:v>
                </c:pt>
                <c:pt idx="818">
                  <c:v>6.7199999999999996E-2</c:v>
                </c:pt>
                <c:pt idx="819">
                  <c:v>6.6900000000000001E-2</c:v>
                </c:pt>
                <c:pt idx="820">
                  <c:v>6.6699999999999995E-2</c:v>
                </c:pt>
                <c:pt idx="821">
                  <c:v>6.6313000000000011E-2</c:v>
                </c:pt>
                <c:pt idx="822">
                  <c:v>6.6415000000000002E-2</c:v>
                </c:pt>
                <c:pt idx="823">
                  <c:v>6.6636000000000001E-2</c:v>
                </c:pt>
                <c:pt idx="824">
                  <c:v>6.6500000000000004E-2</c:v>
                </c:pt>
                <c:pt idx="825">
                  <c:v>6.6600000000000006E-2</c:v>
                </c:pt>
                <c:pt idx="826">
                  <c:v>6.6500000000000004E-2</c:v>
                </c:pt>
                <c:pt idx="827">
                  <c:v>6.6589999999999996E-2</c:v>
                </c:pt>
                <c:pt idx="828">
                  <c:v>6.6400000000000001E-2</c:v>
                </c:pt>
                <c:pt idx="829">
                  <c:v>6.6199999999999995E-2</c:v>
                </c:pt>
                <c:pt idx="830">
                  <c:v>6.5949999999999995E-2</c:v>
                </c:pt>
                <c:pt idx="831">
                  <c:v>6.5799999999999997E-2</c:v>
                </c:pt>
                <c:pt idx="832">
                  <c:v>6.5700000000000008E-2</c:v>
                </c:pt>
                <c:pt idx="833">
                  <c:v>6.6005999999999995E-2</c:v>
                </c:pt>
                <c:pt idx="834">
                  <c:v>6.5799999999999997E-2</c:v>
                </c:pt>
                <c:pt idx="835">
                  <c:v>6.5178E-2</c:v>
                </c:pt>
                <c:pt idx="836">
                  <c:v>6.4141000000000004E-2</c:v>
                </c:pt>
                <c:pt idx="837">
                  <c:v>6.4199000000000006E-2</c:v>
                </c:pt>
                <c:pt idx="838">
                  <c:v>6.2937000000000007E-2</c:v>
                </c:pt>
                <c:pt idx="839">
                  <c:v>6.2300000000000001E-2</c:v>
                </c:pt>
                <c:pt idx="840">
                  <c:v>6.2855999999999995E-2</c:v>
                </c:pt>
                <c:pt idx="841">
                  <c:v>6.3200000000000006E-2</c:v>
                </c:pt>
                <c:pt idx="842">
                  <c:v>6.3693E-2</c:v>
                </c:pt>
                <c:pt idx="843">
                  <c:v>6.3482999999999998E-2</c:v>
                </c:pt>
                <c:pt idx="844">
                  <c:v>6.2497999999999998E-2</c:v>
                </c:pt>
                <c:pt idx="845">
                  <c:v>6.2898999999999997E-2</c:v>
                </c:pt>
                <c:pt idx="846">
                  <c:v>6.2935000000000005E-2</c:v>
                </c:pt>
                <c:pt idx="847">
                  <c:v>6.2671000000000004E-2</c:v>
                </c:pt>
                <c:pt idx="848">
                  <c:v>6.2203999999999995E-2</c:v>
                </c:pt>
                <c:pt idx="849">
                  <c:v>6.1216E-2</c:v>
                </c:pt>
                <c:pt idx="850">
                  <c:v>6.0948000000000002E-2</c:v>
                </c:pt>
                <c:pt idx="851">
                  <c:v>6.1249999999999999E-2</c:v>
                </c:pt>
                <c:pt idx="852">
                  <c:v>6.1249999999999999E-2</c:v>
                </c:pt>
                <c:pt idx="853">
                  <c:v>6.1901000000000005E-2</c:v>
                </c:pt>
                <c:pt idx="854">
                  <c:v>6.1249999999999999E-2</c:v>
                </c:pt>
                <c:pt idx="855">
                  <c:v>6.0350000000000001E-2</c:v>
                </c:pt>
                <c:pt idx="856">
                  <c:v>5.9900000000000002E-2</c:v>
                </c:pt>
                <c:pt idx="857">
                  <c:v>6.0999999999999999E-2</c:v>
                </c:pt>
                <c:pt idx="858">
                  <c:v>6.1775000000000004E-2</c:v>
                </c:pt>
                <c:pt idx="859">
                  <c:v>6.2E-2</c:v>
                </c:pt>
                <c:pt idx="860">
                  <c:v>6.2196999999999995E-2</c:v>
                </c:pt>
                <c:pt idx="861">
                  <c:v>6.0245E-2</c:v>
                </c:pt>
                <c:pt idx="862">
                  <c:v>6.0712999999999996E-2</c:v>
                </c:pt>
                <c:pt idx="863">
                  <c:v>6.0902000000000005E-2</c:v>
                </c:pt>
                <c:pt idx="864">
                  <c:v>6.0199999999999997E-2</c:v>
                </c:pt>
                <c:pt idx="865">
                  <c:v>6.0199999999999997E-2</c:v>
                </c:pt>
                <c:pt idx="866">
                  <c:v>5.9299999999999999E-2</c:v>
                </c:pt>
                <c:pt idx="867">
                  <c:v>6.0696E-2</c:v>
                </c:pt>
                <c:pt idx="868">
                  <c:v>6.1586999999999996E-2</c:v>
                </c:pt>
                <c:pt idx="869">
                  <c:v>6.1143000000000003E-2</c:v>
                </c:pt>
                <c:pt idx="870">
                  <c:v>6.1409999999999999E-2</c:v>
                </c:pt>
                <c:pt idx="871">
                  <c:v>6.1406000000000002E-2</c:v>
                </c:pt>
                <c:pt idx="872">
                  <c:v>6.0899999999999996E-2</c:v>
                </c:pt>
                <c:pt idx="873">
                  <c:v>6.0683999999999995E-2</c:v>
                </c:pt>
                <c:pt idx="874">
                  <c:v>6.0225000000000001E-2</c:v>
                </c:pt>
                <c:pt idx="875">
                  <c:v>6.1254000000000003E-2</c:v>
                </c:pt>
                <c:pt idx="876">
                  <c:v>6.1600000000000002E-2</c:v>
                </c:pt>
                <c:pt idx="877">
                  <c:v>6.1027999999999999E-2</c:v>
                </c:pt>
                <c:pt idx="878">
                  <c:v>6.1699999999999998E-2</c:v>
                </c:pt>
                <c:pt idx="879">
                  <c:v>6.13E-2</c:v>
                </c:pt>
                <c:pt idx="880">
                  <c:v>6.1249999999999999E-2</c:v>
                </c:pt>
                <c:pt idx="881">
                  <c:v>6.1087999999999996E-2</c:v>
                </c:pt>
                <c:pt idx="882">
                  <c:v>6.0909000000000005E-2</c:v>
                </c:pt>
                <c:pt idx="883">
                  <c:v>6.0909000000000005E-2</c:v>
                </c:pt>
                <c:pt idx="884">
                  <c:v>6.0999999999999999E-2</c:v>
                </c:pt>
                <c:pt idx="885">
                  <c:v>6.1086000000000001E-2</c:v>
                </c:pt>
                <c:pt idx="886">
                  <c:v>6.0898000000000001E-2</c:v>
                </c:pt>
                <c:pt idx="887">
                  <c:v>6.1203E-2</c:v>
                </c:pt>
                <c:pt idx="888">
                  <c:v>6.0909999999999999E-2</c:v>
                </c:pt>
                <c:pt idx="889">
                  <c:v>6.1100000000000002E-2</c:v>
                </c:pt>
                <c:pt idx="890">
                  <c:v>5.9497000000000001E-2</c:v>
                </c:pt>
                <c:pt idx="891">
                  <c:v>5.8799999999999998E-2</c:v>
                </c:pt>
                <c:pt idx="892">
                  <c:v>5.7834000000000003E-2</c:v>
                </c:pt>
                <c:pt idx="893">
                  <c:v>5.8696999999999999E-2</c:v>
                </c:pt>
                <c:pt idx="894">
                  <c:v>5.9200000000000003E-2</c:v>
                </c:pt>
                <c:pt idx="895">
                  <c:v>5.8930999999999997E-2</c:v>
                </c:pt>
                <c:pt idx="896">
                  <c:v>5.9305999999999998E-2</c:v>
                </c:pt>
                <c:pt idx="897">
                  <c:v>5.9798999999999998E-2</c:v>
                </c:pt>
                <c:pt idx="898">
                  <c:v>6.0589000000000004E-2</c:v>
                </c:pt>
                <c:pt idx="899">
                  <c:v>6.1142000000000002E-2</c:v>
                </c:pt>
                <c:pt idx="900">
                  <c:v>6.1806E-2</c:v>
                </c:pt>
                <c:pt idx="901">
                  <c:v>6.0972999999999999E-2</c:v>
                </c:pt>
                <c:pt idx="902">
                  <c:v>6.2009999999999996E-2</c:v>
                </c:pt>
                <c:pt idx="903">
                  <c:v>6.0351000000000002E-2</c:v>
                </c:pt>
                <c:pt idx="904">
                  <c:v>6.0949999999999997E-2</c:v>
                </c:pt>
                <c:pt idx="905">
                  <c:v>6.0609999999999997E-2</c:v>
                </c:pt>
                <c:pt idx="906">
                  <c:v>6.0449999999999997E-2</c:v>
                </c:pt>
                <c:pt idx="907">
                  <c:v>6.0774999999999996E-2</c:v>
                </c:pt>
                <c:pt idx="908">
                  <c:v>6.1810000000000004E-2</c:v>
                </c:pt>
                <c:pt idx="909">
                  <c:v>6.0820999999999993E-2</c:v>
                </c:pt>
                <c:pt idx="910">
                  <c:v>5.8799999999999998E-2</c:v>
                </c:pt>
                <c:pt idx="911">
                  <c:v>5.7800000000000004E-2</c:v>
                </c:pt>
                <c:pt idx="912">
                  <c:v>5.7996999999999993E-2</c:v>
                </c:pt>
                <c:pt idx="913">
                  <c:v>5.8499999999999996E-2</c:v>
                </c:pt>
                <c:pt idx="914">
                  <c:v>5.91E-2</c:v>
                </c:pt>
                <c:pt idx="915">
                  <c:v>5.8053999999999994E-2</c:v>
                </c:pt>
                <c:pt idx="916">
                  <c:v>5.7502000000000004E-2</c:v>
                </c:pt>
                <c:pt idx="917">
                  <c:v>5.6799999999999996E-2</c:v>
                </c:pt>
                <c:pt idx="918">
                  <c:v>5.5485E-2</c:v>
                </c:pt>
                <c:pt idx="919">
                  <c:v>5.5305999999999994E-2</c:v>
                </c:pt>
                <c:pt idx="920">
                  <c:v>5.4802999999999998E-2</c:v>
                </c:pt>
                <c:pt idx="921">
                  <c:v>5.425E-2</c:v>
                </c:pt>
                <c:pt idx="922">
                  <c:v>5.3178000000000003E-2</c:v>
                </c:pt>
                <c:pt idx="923">
                  <c:v>5.3446999999999995E-2</c:v>
                </c:pt>
                <c:pt idx="924">
                  <c:v>5.3899999999999997E-2</c:v>
                </c:pt>
                <c:pt idx="925">
                  <c:v>5.4248999999999999E-2</c:v>
                </c:pt>
                <c:pt idx="926">
                  <c:v>5.5515000000000002E-2</c:v>
                </c:pt>
                <c:pt idx="927">
                  <c:v>5.6425000000000003E-2</c:v>
                </c:pt>
                <c:pt idx="928">
                  <c:v>5.6500000000000002E-2</c:v>
                </c:pt>
                <c:pt idx="929">
                  <c:v>5.6393000000000006E-2</c:v>
                </c:pt>
                <c:pt idx="930">
                  <c:v>5.9138000000000003E-2</c:v>
                </c:pt>
                <c:pt idx="931">
                  <c:v>5.8951000000000003E-2</c:v>
                </c:pt>
                <c:pt idx="932">
                  <c:v>5.8150000000000007E-2</c:v>
                </c:pt>
                <c:pt idx="933">
                  <c:v>5.8118999999999997E-2</c:v>
                </c:pt>
                <c:pt idx="934">
                  <c:v>5.8598999999999998E-2</c:v>
                </c:pt>
                <c:pt idx="935">
                  <c:v>5.8400000000000001E-2</c:v>
                </c:pt>
                <c:pt idx="936">
                  <c:v>6.0016E-2</c:v>
                </c:pt>
                <c:pt idx="937">
                  <c:v>5.9603000000000003E-2</c:v>
                </c:pt>
                <c:pt idx="938">
                  <c:v>5.8799999999999998E-2</c:v>
                </c:pt>
                <c:pt idx="939">
                  <c:v>5.9108000000000001E-2</c:v>
                </c:pt>
                <c:pt idx="940">
                  <c:v>5.8799999999999998E-2</c:v>
                </c:pt>
                <c:pt idx="941">
                  <c:v>6.2600000000000003E-2</c:v>
                </c:pt>
                <c:pt idx="942">
                  <c:v>6.1695E-2</c:v>
                </c:pt>
                <c:pt idx="943">
                  <c:v>6.2590000000000007E-2</c:v>
                </c:pt>
                <c:pt idx="944">
                  <c:v>6.1828000000000001E-2</c:v>
                </c:pt>
                <c:pt idx="945">
                  <c:v>6.021E-2</c:v>
                </c:pt>
                <c:pt idx="946">
                  <c:v>5.8303000000000001E-2</c:v>
                </c:pt>
                <c:pt idx="947">
                  <c:v>5.7099999999999998E-2</c:v>
                </c:pt>
                <c:pt idx="948">
                  <c:v>5.7179000000000001E-2</c:v>
                </c:pt>
                <c:pt idx="949">
                  <c:v>5.6710000000000003E-2</c:v>
                </c:pt>
                <c:pt idx="950">
                  <c:v>5.7126999999999997E-2</c:v>
                </c:pt>
                <c:pt idx="951">
                  <c:v>5.5382999999999995E-2</c:v>
                </c:pt>
                <c:pt idx="952">
                  <c:v>5.5999999999999994E-2</c:v>
                </c:pt>
                <c:pt idx="953">
                  <c:v>5.6788999999999999E-2</c:v>
                </c:pt>
                <c:pt idx="954">
                  <c:v>5.6500000000000002E-2</c:v>
                </c:pt>
                <c:pt idx="955">
                  <c:v>5.5805E-2</c:v>
                </c:pt>
                <c:pt idx="956">
                  <c:v>5.7576999999999996E-2</c:v>
                </c:pt>
                <c:pt idx="957">
                  <c:v>6.0172999999999997E-2</c:v>
                </c:pt>
                <c:pt idx="958">
                  <c:v>6.0400000000000002E-2</c:v>
                </c:pt>
                <c:pt idx="959">
                  <c:v>6.1692999999999998E-2</c:v>
                </c:pt>
                <c:pt idx="960">
                  <c:v>5.9950000000000003E-2</c:v>
                </c:pt>
                <c:pt idx="961">
                  <c:v>6.2206000000000004E-2</c:v>
                </c:pt>
                <c:pt idx="962">
                  <c:v>6.0599999999999994E-2</c:v>
                </c:pt>
                <c:pt idx="963">
                  <c:v>6.1824999999999998E-2</c:v>
                </c:pt>
                <c:pt idx="964">
                  <c:v>6.0899999999999996E-2</c:v>
                </c:pt>
                <c:pt idx="965">
                  <c:v>5.9763999999999998E-2</c:v>
                </c:pt>
                <c:pt idx="966">
                  <c:v>6.0736999999999999E-2</c:v>
                </c:pt>
                <c:pt idx="967">
                  <c:v>6.1650000000000003E-2</c:v>
                </c:pt>
                <c:pt idx="968">
                  <c:v>6.08E-2</c:v>
                </c:pt>
                <c:pt idx="969">
                  <c:v>6.2461999999999997E-2</c:v>
                </c:pt>
                <c:pt idx="970">
                  <c:v>6.2699999999999992E-2</c:v>
                </c:pt>
                <c:pt idx="971">
                  <c:v>6.2148000000000002E-2</c:v>
                </c:pt>
                <c:pt idx="972">
                  <c:v>6.2800000000000009E-2</c:v>
                </c:pt>
                <c:pt idx="973">
                  <c:v>6.3507999999999995E-2</c:v>
                </c:pt>
                <c:pt idx="974">
                  <c:v>6.4299999999999996E-2</c:v>
                </c:pt>
                <c:pt idx="975">
                  <c:v>6.3891000000000003E-2</c:v>
                </c:pt>
                <c:pt idx="976">
                  <c:v>6.3799999999999996E-2</c:v>
                </c:pt>
                <c:pt idx="977">
                  <c:v>6.3200000000000006E-2</c:v>
                </c:pt>
                <c:pt idx="978">
                  <c:v>6.1266999999999995E-2</c:v>
                </c:pt>
                <c:pt idx="979">
                  <c:v>6.1266999999999995E-2</c:v>
                </c:pt>
                <c:pt idx="980">
                  <c:v>5.8400000000000001E-2</c:v>
                </c:pt>
                <c:pt idx="981">
                  <c:v>5.8388999999999996E-2</c:v>
                </c:pt>
                <c:pt idx="982">
                  <c:v>5.7721999999999996E-2</c:v>
                </c:pt>
                <c:pt idx="983">
                  <c:v>5.7300000000000004E-2</c:v>
                </c:pt>
                <c:pt idx="984">
                  <c:v>5.7153999999999996E-2</c:v>
                </c:pt>
                <c:pt idx="985">
                  <c:v>5.7778000000000003E-2</c:v>
                </c:pt>
                <c:pt idx="986">
                  <c:v>5.9192000000000002E-2</c:v>
                </c:pt>
                <c:pt idx="987">
                  <c:v>6.08E-2</c:v>
                </c:pt>
                <c:pt idx="988">
                  <c:v>6.0056999999999999E-2</c:v>
                </c:pt>
                <c:pt idx="989">
                  <c:v>6.0199999999999997E-2</c:v>
                </c:pt>
                <c:pt idx="990">
                  <c:v>5.9795000000000001E-2</c:v>
                </c:pt>
                <c:pt idx="991">
                  <c:v>6.0193999999999998E-2</c:v>
                </c:pt>
                <c:pt idx="992">
                  <c:v>6.0895999999999999E-2</c:v>
                </c:pt>
                <c:pt idx="993">
                  <c:v>6.1900000000000004E-2</c:v>
                </c:pt>
                <c:pt idx="994">
                  <c:v>6.2800999999999996E-2</c:v>
                </c:pt>
                <c:pt idx="995">
                  <c:v>6.3200000000000006E-2</c:v>
                </c:pt>
                <c:pt idx="996">
                  <c:v>6.4100000000000004E-2</c:v>
                </c:pt>
                <c:pt idx="997">
                  <c:v>6.4100000000000004E-2</c:v>
                </c:pt>
                <c:pt idx="998">
                  <c:v>6.3949999999999993E-2</c:v>
                </c:pt>
                <c:pt idx="999">
                  <c:v>6.3324999999999992E-2</c:v>
                </c:pt>
                <c:pt idx="1000">
                  <c:v>6.2722E-2</c:v>
                </c:pt>
                <c:pt idx="1001">
                  <c:v>6.2202E-2</c:v>
                </c:pt>
                <c:pt idx="1002">
                  <c:v>6.225E-2</c:v>
                </c:pt>
                <c:pt idx="1003">
                  <c:v>6.225E-2</c:v>
                </c:pt>
                <c:pt idx="1004">
                  <c:v>6.2253999999999997E-2</c:v>
                </c:pt>
                <c:pt idx="1005">
                  <c:v>6.2602000000000005E-2</c:v>
                </c:pt>
                <c:pt idx="1006">
                  <c:v>6.1723E-2</c:v>
                </c:pt>
                <c:pt idx="1007">
                  <c:v>6.1723E-2</c:v>
                </c:pt>
                <c:pt idx="1008">
                  <c:v>6.1755000000000004E-2</c:v>
                </c:pt>
                <c:pt idx="1009">
                  <c:v>6.1699999999999998E-2</c:v>
                </c:pt>
                <c:pt idx="1010">
                  <c:v>6.0499999999999998E-2</c:v>
                </c:pt>
                <c:pt idx="1011">
                  <c:v>6.08E-2</c:v>
                </c:pt>
                <c:pt idx="1012">
                  <c:v>6.0697000000000001E-2</c:v>
                </c:pt>
                <c:pt idx="1013">
                  <c:v>5.9709999999999999E-2</c:v>
                </c:pt>
                <c:pt idx="1014">
                  <c:v>6.0578E-2</c:v>
                </c:pt>
                <c:pt idx="1015">
                  <c:v>6.0107000000000001E-2</c:v>
                </c:pt>
                <c:pt idx="1016">
                  <c:v>6.0155E-2</c:v>
                </c:pt>
                <c:pt idx="1017">
                  <c:v>6.0000999999999999E-2</c:v>
                </c:pt>
                <c:pt idx="1018">
                  <c:v>5.9450000000000003E-2</c:v>
                </c:pt>
                <c:pt idx="1019">
                  <c:v>5.9798999999999998E-2</c:v>
                </c:pt>
                <c:pt idx="1020">
                  <c:v>5.8841999999999998E-2</c:v>
                </c:pt>
                <c:pt idx="1021">
                  <c:v>5.8796999999999995E-2</c:v>
                </c:pt>
                <c:pt idx="1022">
                  <c:v>5.9400000000000001E-2</c:v>
                </c:pt>
                <c:pt idx="1023">
                  <c:v>5.8545E-2</c:v>
                </c:pt>
                <c:pt idx="1024">
                  <c:v>5.8949999999999995E-2</c:v>
                </c:pt>
                <c:pt idx="1025">
                  <c:v>5.91E-2</c:v>
                </c:pt>
                <c:pt idx="1026">
                  <c:v>5.9299999999999999E-2</c:v>
                </c:pt>
                <c:pt idx="1027">
                  <c:v>5.9183000000000006E-2</c:v>
                </c:pt>
                <c:pt idx="1028">
                  <c:v>5.9966999999999999E-2</c:v>
                </c:pt>
                <c:pt idx="1029">
                  <c:v>6.0911999999999994E-2</c:v>
                </c:pt>
                <c:pt idx="1030">
                  <c:v>6.08E-2</c:v>
                </c:pt>
                <c:pt idx="1031">
                  <c:v>6.139E-2</c:v>
                </c:pt>
                <c:pt idx="1032">
                  <c:v>6.1994999999999995E-2</c:v>
                </c:pt>
                <c:pt idx="1033">
                  <c:v>6.2996999999999997E-2</c:v>
                </c:pt>
                <c:pt idx="1034">
                  <c:v>6.3099999999999989E-2</c:v>
                </c:pt>
                <c:pt idx="1035">
                  <c:v>6.3486000000000001E-2</c:v>
                </c:pt>
                <c:pt idx="1036">
                  <c:v>6.4199999999999993E-2</c:v>
                </c:pt>
                <c:pt idx="1037">
                  <c:v>6.3131000000000007E-2</c:v>
                </c:pt>
                <c:pt idx="1038">
                  <c:v>6.3242000000000007E-2</c:v>
                </c:pt>
                <c:pt idx="1039">
                  <c:v>6.3587000000000005E-2</c:v>
                </c:pt>
                <c:pt idx="1040">
                  <c:v>6.3350000000000004E-2</c:v>
                </c:pt>
                <c:pt idx="1041">
                  <c:v>6.336E-2</c:v>
                </c:pt>
                <c:pt idx="1042">
                  <c:v>6.3200000000000006E-2</c:v>
                </c:pt>
                <c:pt idx="1043">
                  <c:v>6.3198000000000004E-2</c:v>
                </c:pt>
                <c:pt idx="1044">
                  <c:v>6.3235E-2</c:v>
                </c:pt>
                <c:pt idx="1045">
                  <c:v>6.2997999999999998E-2</c:v>
                </c:pt>
                <c:pt idx="1046">
                  <c:v>6.1186999999999998E-2</c:v>
                </c:pt>
                <c:pt idx="1047">
                  <c:v>6.2100000000000002E-2</c:v>
                </c:pt>
                <c:pt idx="1048">
                  <c:v>6.2131999999999993E-2</c:v>
                </c:pt>
                <c:pt idx="1049">
                  <c:v>6.2949000000000005E-2</c:v>
                </c:pt>
                <c:pt idx="1050">
                  <c:v>6.3601000000000005E-2</c:v>
                </c:pt>
                <c:pt idx="1051">
                  <c:v>6.3793000000000002E-2</c:v>
                </c:pt>
                <c:pt idx="1052">
                  <c:v>6.5388000000000002E-2</c:v>
                </c:pt>
                <c:pt idx="1053">
                  <c:v>6.4899999999999999E-2</c:v>
                </c:pt>
                <c:pt idx="1054">
                  <c:v>6.4800999999999997E-2</c:v>
                </c:pt>
                <c:pt idx="1055">
                  <c:v>6.5500000000000003E-2</c:v>
                </c:pt>
                <c:pt idx="1056">
                  <c:v>6.4926999999999999E-2</c:v>
                </c:pt>
                <c:pt idx="1057">
                  <c:v>6.4950000000000008E-2</c:v>
                </c:pt>
                <c:pt idx="1058">
                  <c:v>6.3697000000000004E-2</c:v>
                </c:pt>
                <c:pt idx="1059">
                  <c:v>6.3562000000000007E-2</c:v>
                </c:pt>
                <c:pt idx="1060">
                  <c:v>6.54E-2</c:v>
                </c:pt>
                <c:pt idx="1061">
                  <c:v>6.5085000000000004E-2</c:v>
                </c:pt>
                <c:pt idx="1062">
                  <c:v>6.4798999999999995E-2</c:v>
                </c:pt>
                <c:pt idx="1063">
                  <c:v>6.4794999999999991E-2</c:v>
                </c:pt>
                <c:pt idx="1064">
                  <c:v>6.4899999999999999E-2</c:v>
                </c:pt>
                <c:pt idx="1065">
                  <c:v>6.4899999999999999E-2</c:v>
                </c:pt>
                <c:pt idx="1066">
                  <c:v>6.5236000000000002E-2</c:v>
                </c:pt>
                <c:pt idx="1067">
                  <c:v>6.480000000000001E-2</c:v>
                </c:pt>
                <c:pt idx="1068">
                  <c:v>6.3936000000000007E-2</c:v>
                </c:pt>
                <c:pt idx="1069">
                  <c:v>6.3001000000000001E-2</c:v>
                </c:pt>
                <c:pt idx="1070">
                  <c:v>6.3006000000000006E-2</c:v>
                </c:pt>
                <c:pt idx="1071">
                  <c:v>6.275E-2</c:v>
                </c:pt>
                <c:pt idx="1072">
                  <c:v>6.2800000000000009E-2</c:v>
                </c:pt>
                <c:pt idx="1073">
                  <c:v>6.1490999999999997E-2</c:v>
                </c:pt>
                <c:pt idx="1074">
                  <c:v>6.1749999999999999E-2</c:v>
                </c:pt>
                <c:pt idx="1075">
                  <c:v>6.0999999999999999E-2</c:v>
                </c:pt>
                <c:pt idx="1076">
                  <c:v>6.1249999999999999E-2</c:v>
                </c:pt>
                <c:pt idx="1077">
                  <c:v>6.0185000000000002E-2</c:v>
                </c:pt>
                <c:pt idx="1078">
                  <c:v>5.9748999999999997E-2</c:v>
                </c:pt>
                <c:pt idx="1079">
                  <c:v>0.06</c:v>
                </c:pt>
                <c:pt idx="1080">
                  <c:v>6.0299999999999999E-2</c:v>
                </c:pt>
                <c:pt idx="1081">
                  <c:v>6.096E-2</c:v>
                </c:pt>
                <c:pt idx="1082">
                  <c:v>6.0917000000000006E-2</c:v>
                </c:pt>
                <c:pt idx="1083">
                  <c:v>6.0984999999999998E-2</c:v>
                </c:pt>
                <c:pt idx="1084">
                  <c:v>6.0997000000000003E-2</c:v>
                </c:pt>
                <c:pt idx="1085">
                  <c:v>6.0499999999999998E-2</c:v>
                </c:pt>
                <c:pt idx="1086">
                  <c:v>6.0599999999999994E-2</c:v>
                </c:pt>
                <c:pt idx="1087">
                  <c:v>6.0299999999999999E-2</c:v>
                </c:pt>
                <c:pt idx="1088">
                  <c:v>6.1075999999999998E-2</c:v>
                </c:pt>
                <c:pt idx="1089">
                  <c:v>6.0949999999999997E-2</c:v>
                </c:pt>
                <c:pt idx="1090">
                  <c:v>6.0999999999999999E-2</c:v>
                </c:pt>
                <c:pt idx="1091">
                  <c:v>6.0949999999999997E-2</c:v>
                </c:pt>
                <c:pt idx="1092">
                  <c:v>6.0995000000000001E-2</c:v>
                </c:pt>
                <c:pt idx="1093">
                  <c:v>5.9900000000000002E-2</c:v>
                </c:pt>
                <c:pt idx="1094">
                  <c:v>6.0237999999999993E-2</c:v>
                </c:pt>
                <c:pt idx="1095">
                  <c:v>6.0479999999999999E-2</c:v>
                </c:pt>
                <c:pt idx="1096">
                  <c:v>6.0279999999999993E-2</c:v>
                </c:pt>
                <c:pt idx="1097">
                  <c:v>5.8811000000000002E-2</c:v>
                </c:pt>
                <c:pt idx="1098">
                  <c:v>5.8082000000000002E-2</c:v>
                </c:pt>
                <c:pt idx="1099">
                  <c:v>5.8902999999999997E-2</c:v>
                </c:pt>
                <c:pt idx="1100">
                  <c:v>5.8899999999999994E-2</c:v>
                </c:pt>
                <c:pt idx="1101">
                  <c:v>5.7847999999999997E-2</c:v>
                </c:pt>
                <c:pt idx="1102">
                  <c:v>5.7775999999999994E-2</c:v>
                </c:pt>
                <c:pt idx="1103">
                  <c:v>5.74E-2</c:v>
                </c:pt>
                <c:pt idx="1104">
                  <c:v>5.7891999999999999E-2</c:v>
                </c:pt>
                <c:pt idx="1105">
                  <c:v>5.8472999999999997E-2</c:v>
                </c:pt>
                <c:pt idx="1106">
                  <c:v>5.9046000000000001E-2</c:v>
                </c:pt>
                <c:pt idx="1107">
                  <c:v>5.8403999999999998E-2</c:v>
                </c:pt>
                <c:pt idx="1108">
                  <c:v>5.8749999999999997E-2</c:v>
                </c:pt>
                <c:pt idx="1109">
                  <c:v>5.9000999999999998E-2</c:v>
                </c:pt>
                <c:pt idx="1110">
                  <c:v>5.9410999999999999E-2</c:v>
                </c:pt>
                <c:pt idx="1111">
                  <c:v>5.9410999999999999E-2</c:v>
                </c:pt>
                <c:pt idx="1112">
                  <c:v>5.9539999999999996E-2</c:v>
                </c:pt>
                <c:pt idx="1113">
                  <c:v>5.8823999999999994E-2</c:v>
                </c:pt>
                <c:pt idx="1114">
                  <c:v>5.8650000000000001E-2</c:v>
                </c:pt>
                <c:pt idx="1115">
                  <c:v>5.9000000000000004E-2</c:v>
                </c:pt>
                <c:pt idx="1116">
                  <c:v>5.9150000000000001E-2</c:v>
                </c:pt>
                <c:pt idx="1117">
                  <c:v>5.8899999999999994E-2</c:v>
                </c:pt>
                <c:pt idx="1118">
                  <c:v>5.9470000000000002E-2</c:v>
                </c:pt>
                <c:pt idx="1119">
                  <c:v>5.9500000000000004E-2</c:v>
                </c:pt>
                <c:pt idx="1120">
                  <c:v>5.9200999999999997E-2</c:v>
                </c:pt>
                <c:pt idx="1121">
                  <c:v>5.9150000000000001E-2</c:v>
                </c:pt>
                <c:pt idx="1122">
                  <c:v>5.8899999999999994E-2</c:v>
                </c:pt>
                <c:pt idx="1123">
                  <c:v>5.8799999999999998E-2</c:v>
                </c:pt>
                <c:pt idx="1124">
                  <c:v>5.8890999999999999E-2</c:v>
                </c:pt>
                <c:pt idx="1125">
                  <c:v>5.9020000000000003E-2</c:v>
                </c:pt>
                <c:pt idx="1126">
                  <c:v>6.0053000000000002E-2</c:v>
                </c:pt>
                <c:pt idx="1127">
                  <c:v>5.9749999999999998E-2</c:v>
                </c:pt>
                <c:pt idx="1128">
                  <c:v>6.0500999999999999E-2</c:v>
                </c:pt>
                <c:pt idx="1129">
                  <c:v>6.0631999999999998E-2</c:v>
                </c:pt>
                <c:pt idx="1130">
                  <c:v>6.1165000000000004E-2</c:v>
                </c:pt>
                <c:pt idx="1131">
                  <c:v>6.0700999999999998E-2</c:v>
                </c:pt>
                <c:pt idx="1132">
                  <c:v>6.0700999999999998E-2</c:v>
                </c:pt>
                <c:pt idx="1133">
                  <c:v>6.1298000000000005E-2</c:v>
                </c:pt>
                <c:pt idx="1134">
                  <c:v>6.1399999999999996E-2</c:v>
                </c:pt>
                <c:pt idx="1135">
                  <c:v>6.1900000000000004E-2</c:v>
                </c:pt>
                <c:pt idx="1136">
                  <c:v>6.1900000000000004E-2</c:v>
                </c:pt>
                <c:pt idx="1137">
                  <c:v>6.2E-2</c:v>
                </c:pt>
                <c:pt idx="1138">
                  <c:v>6.2100000000000002E-2</c:v>
                </c:pt>
                <c:pt idx="1139">
                  <c:v>6.2199999999999998E-2</c:v>
                </c:pt>
                <c:pt idx="1140">
                  <c:v>6.2001000000000001E-2</c:v>
                </c:pt>
                <c:pt idx="1141">
                  <c:v>6.1805000000000006E-2</c:v>
                </c:pt>
                <c:pt idx="1142">
                  <c:v>6.2E-2</c:v>
                </c:pt>
                <c:pt idx="1143">
                  <c:v>6.1799999999999994E-2</c:v>
                </c:pt>
                <c:pt idx="1144">
                  <c:v>6.1504000000000003E-2</c:v>
                </c:pt>
                <c:pt idx="1145">
                  <c:v>6.1950000000000005E-2</c:v>
                </c:pt>
                <c:pt idx="1146">
                  <c:v>6.4649999999999999E-2</c:v>
                </c:pt>
                <c:pt idx="1147">
                  <c:v>6.4899999999999999E-2</c:v>
                </c:pt>
                <c:pt idx="1148">
                  <c:v>6.4750000000000002E-2</c:v>
                </c:pt>
                <c:pt idx="1149">
                  <c:v>6.4699999999999994E-2</c:v>
                </c:pt>
                <c:pt idx="1150">
                  <c:v>6.4809999999999993E-2</c:v>
                </c:pt>
                <c:pt idx="1151">
                  <c:v>6.4669999999999991E-2</c:v>
                </c:pt>
                <c:pt idx="1152">
                  <c:v>6.4699999999999994E-2</c:v>
                </c:pt>
                <c:pt idx="1153">
                  <c:v>6.5700000000000008E-2</c:v>
                </c:pt>
                <c:pt idx="1154">
                  <c:v>6.5439999999999998E-2</c:v>
                </c:pt>
                <c:pt idx="1155">
                  <c:v>6.6721000000000003E-2</c:v>
                </c:pt>
                <c:pt idx="1156">
                  <c:v>6.8400000000000002E-2</c:v>
                </c:pt>
                <c:pt idx="1157">
                  <c:v>6.9000000000000006E-2</c:v>
                </c:pt>
                <c:pt idx="1158">
                  <c:v>6.83E-2</c:v>
                </c:pt>
                <c:pt idx="1159">
                  <c:v>6.8199999999999997E-2</c:v>
                </c:pt>
                <c:pt idx="1160">
                  <c:v>6.753300000000001E-2</c:v>
                </c:pt>
                <c:pt idx="1161">
                  <c:v>6.7400000000000002E-2</c:v>
                </c:pt>
                <c:pt idx="1162">
                  <c:v>6.7299999999999999E-2</c:v>
                </c:pt>
                <c:pt idx="1163">
                  <c:v>6.6804000000000002E-2</c:v>
                </c:pt>
                <c:pt idx="1164">
                  <c:v>6.6349999999999992E-2</c:v>
                </c:pt>
                <c:pt idx="1165">
                  <c:v>6.6804000000000002E-2</c:v>
                </c:pt>
                <c:pt idx="1166">
                  <c:v>6.7400000000000002E-2</c:v>
                </c:pt>
                <c:pt idx="1167">
                  <c:v>6.8696000000000007E-2</c:v>
                </c:pt>
                <c:pt idx="1168">
                  <c:v>6.9500000000000006E-2</c:v>
                </c:pt>
                <c:pt idx="1169">
                  <c:v>6.9805000000000006E-2</c:v>
                </c:pt>
                <c:pt idx="1170">
                  <c:v>6.9400000000000003E-2</c:v>
                </c:pt>
                <c:pt idx="1171">
                  <c:v>6.9994000000000001E-2</c:v>
                </c:pt>
                <c:pt idx="1172">
                  <c:v>6.9599999999999995E-2</c:v>
                </c:pt>
                <c:pt idx="1173">
                  <c:v>7.0498000000000005E-2</c:v>
                </c:pt>
                <c:pt idx="1174">
                  <c:v>7.1696999999999997E-2</c:v>
                </c:pt>
                <c:pt idx="1175">
                  <c:v>7.3876999999999998E-2</c:v>
                </c:pt>
                <c:pt idx="1176">
                  <c:v>7.3800000000000004E-2</c:v>
                </c:pt>
                <c:pt idx="1177">
                  <c:v>7.6227000000000003E-2</c:v>
                </c:pt>
                <c:pt idx="1178">
                  <c:v>7.4534000000000003E-2</c:v>
                </c:pt>
                <c:pt idx="1179">
                  <c:v>7.4149999999999994E-2</c:v>
                </c:pt>
                <c:pt idx="1180">
                  <c:v>7.5300000000000006E-2</c:v>
                </c:pt>
                <c:pt idx="1181">
                  <c:v>7.4664000000000008E-2</c:v>
                </c:pt>
                <c:pt idx="1182">
                  <c:v>7.2963E-2</c:v>
                </c:pt>
                <c:pt idx="1183">
                  <c:v>7.2649999999999992E-2</c:v>
                </c:pt>
                <c:pt idx="1184">
                  <c:v>7.2358000000000006E-2</c:v>
                </c:pt>
                <c:pt idx="1185">
                  <c:v>7.2474999999999998E-2</c:v>
                </c:pt>
                <c:pt idx="1186">
                  <c:v>7.5004000000000001E-2</c:v>
                </c:pt>
                <c:pt idx="1187">
                  <c:v>7.5498999999999997E-2</c:v>
                </c:pt>
                <c:pt idx="1188">
                  <c:v>7.5606000000000007E-2</c:v>
                </c:pt>
                <c:pt idx="1189">
                  <c:v>7.6308000000000001E-2</c:v>
                </c:pt>
                <c:pt idx="1190">
                  <c:v>6.9836999999999996E-2</c:v>
                </c:pt>
                <c:pt idx="1191">
                  <c:v>7.1399999999999991E-2</c:v>
                </c:pt>
                <c:pt idx="1192">
                  <c:v>7.4999999999999997E-2</c:v>
                </c:pt>
                <c:pt idx="1193">
                  <c:v>7.4182999999999999E-2</c:v>
                </c:pt>
                <c:pt idx="1194">
                  <c:v>7.3322999999999999E-2</c:v>
                </c:pt>
                <c:pt idx="1195">
                  <c:v>7.3307999999999998E-2</c:v>
                </c:pt>
                <c:pt idx="1196">
                  <c:v>7.17E-2</c:v>
                </c:pt>
                <c:pt idx="1197">
                  <c:v>7.2300000000000003E-2</c:v>
                </c:pt>
                <c:pt idx="1198">
                  <c:v>7.2000000000000008E-2</c:v>
                </c:pt>
                <c:pt idx="1199">
                  <c:v>7.3040999999999995E-2</c:v>
                </c:pt>
                <c:pt idx="1200">
                  <c:v>7.2525000000000006E-2</c:v>
                </c:pt>
                <c:pt idx="1201">
                  <c:v>7.3499999999999996E-2</c:v>
                </c:pt>
                <c:pt idx="1202">
                  <c:v>7.4299999999999991E-2</c:v>
                </c:pt>
                <c:pt idx="1203">
                  <c:v>7.4400000000000008E-2</c:v>
                </c:pt>
                <c:pt idx="1204">
                  <c:v>7.3349999999999999E-2</c:v>
                </c:pt>
                <c:pt idx="1205">
                  <c:v>7.3399999999999993E-2</c:v>
                </c:pt>
                <c:pt idx="1206">
                  <c:v>7.4147999999999992E-2</c:v>
                </c:pt>
                <c:pt idx="1207">
                  <c:v>7.3700000000000002E-2</c:v>
                </c:pt>
                <c:pt idx="1208">
                  <c:v>7.3650000000000007E-2</c:v>
                </c:pt>
                <c:pt idx="1209">
                  <c:v>7.2389999999999996E-2</c:v>
                </c:pt>
                <c:pt idx="1210">
                  <c:v>7.2750000000000009E-2</c:v>
                </c:pt>
                <c:pt idx="1211">
                  <c:v>7.22E-2</c:v>
                </c:pt>
                <c:pt idx="1212">
                  <c:v>7.1456999999999993E-2</c:v>
                </c:pt>
                <c:pt idx="1213">
                  <c:v>7.1220000000000006E-2</c:v>
                </c:pt>
                <c:pt idx="1214">
                  <c:v>7.1599999999999997E-2</c:v>
                </c:pt>
                <c:pt idx="1215">
                  <c:v>7.1399999999999991E-2</c:v>
                </c:pt>
                <c:pt idx="1216">
                  <c:v>6.9699999999999998E-2</c:v>
                </c:pt>
                <c:pt idx="1217">
                  <c:v>6.8499000000000004E-2</c:v>
                </c:pt>
                <c:pt idx="1218">
                  <c:v>6.9000000000000006E-2</c:v>
                </c:pt>
                <c:pt idx="1219">
                  <c:v>6.9401000000000004E-2</c:v>
                </c:pt>
                <c:pt idx="1220">
                  <c:v>6.93E-2</c:v>
                </c:pt>
                <c:pt idx="1221">
                  <c:v>6.9349999999999995E-2</c:v>
                </c:pt>
                <c:pt idx="1222">
                  <c:v>6.8391000000000007E-2</c:v>
                </c:pt>
                <c:pt idx="1223">
                  <c:v>6.8316000000000002E-2</c:v>
                </c:pt>
                <c:pt idx="1224">
                  <c:v>6.8199999999999997E-2</c:v>
                </c:pt>
                <c:pt idx="1225">
                  <c:v>6.8000000000000005E-2</c:v>
                </c:pt>
                <c:pt idx="1226">
                  <c:v>6.7919999999999994E-2</c:v>
                </c:pt>
                <c:pt idx="1227">
                  <c:v>6.8101999999999996E-2</c:v>
                </c:pt>
                <c:pt idx="1228">
                  <c:v>6.7599999999999993E-2</c:v>
                </c:pt>
                <c:pt idx="1229">
                  <c:v>6.7599999999999993E-2</c:v>
                </c:pt>
                <c:pt idx="1230">
                  <c:v>6.7699999999999996E-2</c:v>
                </c:pt>
                <c:pt idx="1231">
                  <c:v>6.8297999999999998E-2</c:v>
                </c:pt>
                <c:pt idx="1232">
                  <c:v>6.9413000000000002E-2</c:v>
                </c:pt>
                <c:pt idx="1233">
                  <c:v>6.9824999999999998E-2</c:v>
                </c:pt>
                <c:pt idx="1234">
                  <c:v>7.0800000000000002E-2</c:v>
                </c:pt>
                <c:pt idx="1235">
                  <c:v>7.1050000000000002E-2</c:v>
                </c:pt>
                <c:pt idx="1236">
                  <c:v>7.0800000000000002E-2</c:v>
                </c:pt>
                <c:pt idx="1237">
                  <c:v>7.0400000000000004E-2</c:v>
                </c:pt>
                <c:pt idx="1238">
                  <c:v>7.0503999999999997E-2</c:v>
                </c:pt>
                <c:pt idx="1239">
                  <c:v>7.0499999999999993E-2</c:v>
                </c:pt>
                <c:pt idx="1240">
                  <c:v>7.0599999999999996E-2</c:v>
                </c:pt>
                <c:pt idx="1241">
                  <c:v>7.0699999999999999E-2</c:v>
                </c:pt>
                <c:pt idx="1242">
                  <c:v>7.0499999999999993E-2</c:v>
                </c:pt>
                <c:pt idx="1243">
                  <c:v>7.0495000000000002E-2</c:v>
                </c:pt>
                <c:pt idx="1244">
                  <c:v>7.0699999999999999E-2</c:v>
                </c:pt>
                <c:pt idx="1245">
                  <c:v>7.1058999999999997E-2</c:v>
                </c:pt>
                <c:pt idx="1246">
                  <c:v>7.1900000000000006E-2</c:v>
                </c:pt>
                <c:pt idx="1247">
                  <c:v>7.22E-2</c:v>
                </c:pt>
                <c:pt idx="1248">
                  <c:v>7.1996000000000004E-2</c:v>
                </c:pt>
                <c:pt idx="1249">
                  <c:v>7.2550000000000003E-2</c:v>
                </c:pt>
                <c:pt idx="1250">
                  <c:v>7.2991E-2</c:v>
                </c:pt>
                <c:pt idx="1251">
                  <c:v>7.2891999999999998E-2</c:v>
                </c:pt>
                <c:pt idx="1252">
                  <c:v>7.2530999999999998E-2</c:v>
                </c:pt>
                <c:pt idx="1253">
                  <c:v>7.2530999999999998E-2</c:v>
                </c:pt>
                <c:pt idx="1254">
                  <c:v>7.2234999999999994E-2</c:v>
                </c:pt>
                <c:pt idx="1255">
                  <c:v>7.22E-2</c:v>
                </c:pt>
                <c:pt idx="1256">
                  <c:v>7.2408E-2</c:v>
                </c:pt>
                <c:pt idx="1257">
                  <c:v>7.2408E-2</c:v>
                </c:pt>
                <c:pt idx="1258">
                  <c:v>7.2400000000000006E-2</c:v>
                </c:pt>
                <c:pt idx="1259">
                  <c:v>7.2196999999999997E-2</c:v>
                </c:pt>
                <c:pt idx="1260">
                  <c:v>7.2000000000000008E-2</c:v>
                </c:pt>
                <c:pt idx="1261">
                  <c:v>7.2800000000000004E-2</c:v>
                </c:pt>
                <c:pt idx="1262">
                  <c:v>7.3200000000000001E-2</c:v>
                </c:pt>
                <c:pt idx="1263">
                  <c:v>7.3099999999999998E-2</c:v>
                </c:pt>
                <c:pt idx="1264">
                  <c:v>7.2999999999999995E-2</c:v>
                </c:pt>
                <c:pt idx="1265">
                  <c:v>7.2900000000000006E-2</c:v>
                </c:pt>
                <c:pt idx="1266">
                  <c:v>7.3211999999999999E-2</c:v>
                </c:pt>
                <c:pt idx="1267">
                  <c:v>7.3300000000000004E-2</c:v>
                </c:pt>
                <c:pt idx="1268">
                  <c:v>7.3172000000000001E-2</c:v>
                </c:pt>
                <c:pt idx="1269">
                  <c:v>7.4134000000000005E-2</c:v>
                </c:pt>
                <c:pt idx="1270">
                  <c:v>7.5038999999999995E-2</c:v>
                </c:pt>
                <c:pt idx="1271">
                  <c:v>7.5412999999999994E-2</c:v>
                </c:pt>
                <c:pt idx="1272">
                  <c:v>7.5384000000000007E-2</c:v>
                </c:pt>
                <c:pt idx="1273">
                  <c:v>7.5384000000000007E-2</c:v>
                </c:pt>
                <c:pt idx="1274">
                  <c:v>7.4775999999999995E-2</c:v>
                </c:pt>
                <c:pt idx="1275">
                  <c:v>7.5129000000000001E-2</c:v>
                </c:pt>
                <c:pt idx="1276">
                  <c:v>7.4245000000000005E-2</c:v>
                </c:pt>
                <c:pt idx="1277">
                  <c:v>7.3645000000000002E-2</c:v>
                </c:pt>
                <c:pt idx="1278">
                  <c:v>7.2736999999999996E-2</c:v>
                </c:pt>
                <c:pt idx="1279">
                  <c:v>7.4054999999999996E-2</c:v>
                </c:pt>
                <c:pt idx="1280">
                  <c:v>7.3588000000000001E-2</c:v>
                </c:pt>
                <c:pt idx="1281">
                  <c:v>7.4400000000000008E-2</c:v>
                </c:pt>
                <c:pt idx="1282">
                  <c:v>7.3803999999999995E-2</c:v>
                </c:pt>
                <c:pt idx="1283">
                  <c:v>7.3428000000000007E-2</c:v>
                </c:pt>
                <c:pt idx="1284">
                  <c:v>7.3582999999999996E-2</c:v>
                </c:pt>
                <c:pt idx="1285">
                  <c:v>7.2508000000000003E-2</c:v>
                </c:pt>
                <c:pt idx="1286">
                  <c:v>7.2563000000000002E-2</c:v>
                </c:pt>
                <c:pt idx="1287">
                  <c:v>7.309199999999999E-2</c:v>
                </c:pt>
                <c:pt idx="1288">
                  <c:v>7.3227E-2</c:v>
                </c:pt>
                <c:pt idx="1289">
                  <c:v>7.3731000000000005E-2</c:v>
                </c:pt>
                <c:pt idx="1290">
                  <c:v>7.361100000000001E-2</c:v>
                </c:pt>
                <c:pt idx="1291">
                  <c:v>7.2877999999999998E-2</c:v>
                </c:pt>
                <c:pt idx="1292">
                  <c:v>7.2935E-2</c:v>
                </c:pt>
                <c:pt idx="1293">
                  <c:v>7.2588E-2</c:v>
                </c:pt>
                <c:pt idx="1294">
                  <c:v>7.285599999999999E-2</c:v>
                </c:pt>
                <c:pt idx="1295">
                  <c:v>7.2939000000000004E-2</c:v>
                </c:pt>
                <c:pt idx="1296">
                  <c:v>7.3160000000000003E-2</c:v>
                </c:pt>
                <c:pt idx="1297">
                  <c:v>7.2900000000000006E-2</c:v>
                </c:pt>
                <c:pt idx="1298">
                  <c:v>7.214000000000001E-2</c:v>
                </c:pt>
                <c:pt idx="1299">
                  <c:v>6.9565000000000002E-2</c:v>
                </c:pt>
                <c:pt idx="1300">
                  <c:v>6.8005999999999997E-2</c:v>
                </c:pt>
                <c:pt idx="1301">
                  <c:v>6.9148000000000001E-2</c:v>
                </c:pt>
                <c:pt idx="1302">
                  <c:v>6.7691000000000001E-2</c:v>
                </c:pt>
                <c:pt idx="1303">
                  <c:v>6.6765000000000005E-2</c:v>
                </c:pt>
                <c:pt idx="1304">
                  <c:v>6.6230999999999998E-2</c:v>
                </c:pt>
                <c:pt idx="1305">
                  <c:v>6.5353000000000008E-2</c:v>
                </c:pt>
                <c:pt idx="1306">
                  <c:v>6.6569000000000003E-2</c:v>
                </c:pt>
                <c:pt idx="1307">
                  <c:v>6.9000000000000006E-2</c:v>
                </c:pt>
                <c:pt idx="1308">
                  <c:v>6.8905000000000008E-2</c:v>
                </c:pt>
                <c:pt idx="1309">
                  <c:v>6.5245999999999998E-2</c:v>
                </c:pt>
                <c:pt idx="1310">
                  <c:v>6.4699999999999994E-2</c:v>
                </c:pt>
                <c:pt idx="1311">
                  <c:v>6.4199999999999993E-2</c:v>
                </c:pt>
                <c:pt idx="1312">
                  <c:v>6.2754000000000004E-2</c:v>
                </c:pt>
                <c:pt idx="1313">
                  <c:v>6.4500000000000002E-2</c:v>
                </c:pt>
                <c:pt idx="1314">
                  <c:v>6.5338999999999994E-2</c:v>
                </c:pt>
                <c:pt idx="1315">
                  <c:v>6.3979999999999995E-2</c:v>
                </c:pt>
                <c:pt idx="1316">
                  <c:v>6.3361000000000001E-2</c:v>
                </c:pt>
                <c:pt idx="1317">
                  <c:v>6.4137E-2</c:v>
                </c:pt>
                <c:pt idx="1318">
                  <c:v>6.5006000000000008E-2</c:v>
                </c:pt>
                <c:pt idx="1319">
                  <c:v>6.4478999999999995E-2</c:v>
                </c:pt>
                <c:pt idx="1320">
                  <c:v>6.5532000000000007E-2</c:v>
                </c:pt>
                <c:pt idx="1321">
                  <c:v>6.5480999999999998E-2</c:v>
                </c:pt>
                <c:pt idx="1322">
                  <c:v>6.6000000000000003E-2</c:v>
                </c:pt>
                <c:pt idx="1323">
                  <c:v>6.6029999999999991E-2</c:v>
                </c:pt>
                <c:pt idx="1324">
                  <c:v>6.4779000000000003E-2</c:v>
                </c:pt>
                <c:pt idx="1325">
                  <c:v>6.4241000000000006E-2</c:v>
                </c:pt>
                <c:pt idx="1326">
                  <c:v>6.3883999999999996E-2</c:v>
                </c:pt>
                <c:pt idx="1327">
                  <c:v>6.2566999999999998E-2</c:v>
                </c:pt>
                <c:pt idx="1328">
                  <c:v>6.2564999999999996E-2</c:v>
                </c:pt>
                <c:pt idx="1329">
                  <c:v>6.2092999999999995E-2</c:v>
                </c:pt>
                <c:pt idx="1330">
                  <c:v>6.1698000000000003E-2</c:v>
                </c:pt>
                <c:pt idx="1331">
                  <c:v>6.2800000000000009E-2</c:v>
                </c:pt>
                <c:pt idx="1332">
                  <c:v>6.3310000000000005E-2</c:v>
                </c:pt>
                <c:pt idx="1333">
                  <c:v>6.3409000000000007E-2</c:v>
                </c:pt>
                <c:pt idx="1334">
                  <c:v>6.3099999999999989E-2</c:v>
                </c:pt>
                <c:pt idx="1335">
                  <c:v>6.2672999999999993E-2</c:v>
                </c:pt>
                <c:pt idx="1336">
                  <c:v>6.1463000000000004E-2</c:v>
                </c:pt>
                <c:pt idx="1337">
                  <c:v>6.1700999999999999E-2</c:v>
                </c:pt>
                <c:pt idx="1338">
                  <c:v>6.0540999999999998E-2</c:v>
                </c:pt>
                <c:pt idx="1339">
                  <c:v>6.0700000000000004E-2</c:v>
                </c:pt>
                <c:pt idx="1340">
                  <c:v>6.0845000000000003E-2</c:v>
                </c:pt>
                <c:pt idx="1341">
                  <c:v>6.08E-2</c:v>
                </c:pt>
                <c:pt idx="1342">
                  <c:v>6.0381999999999998E-2</c:v>
                </c:pt>
                <c:pt idx="1343">
                  <c:v>6.0861999999999999E-2</c:v>
                </c:pt>
                <c:pt idx="1344">
                  <c:v>6.1200000000000004E-2</c:v>
                </c:pt>
                <c:pt idx="1345">
                  <c:v>6.0100000000000001E-2</c:v>
                </c:pt>
                <c:pt idx="1346">
                  <c:v>5.969E-2</c:v>
                </c:pt>
                <c:pt idx="1347">
                  <c:v>5.883E-2</c:v>
                </c:pt>
                <c:pt idx="1348">
                  <c:v>5.8730000000000004E-2</c:v>
                </c:pt>
                <c:pt idx="1349">
                  <c:v>5.8651999999999996E-2</c:v>
                </c:pt>
                <c:pt idx="1350">
                  <c:v>5.9177E-2</c:v>
                </c:pt>
                <c:pt idx="1351">
                  <c:v>6.0857000000000001E-2</c:v>
                </c:pt>
                <c:pt idx="1352">
                  <c:v>6.0233000000000002E-2</c:v>
                </c:pt>
                <c:pt idx="1353">
                  <c:v>0.06</c:v>
                </c:pt>
                <c:pt idx="1354">
                  <c:v>6.1416000000000005E-2</c:v>
                </c:pt>
                <c:pt idx="1355">
                  <c:v>6.1492999999999999E-2</c:v>
                </c:pt>
                <c:pt idx="1356">
                  <c:v>6.1859999999999998E-2</c:v>
                </c:pt>
                <c:pt idx="1357">
                  <c:v>6.2600000000000003E-2</c:v>
                </c:pt>
                <c:pt idx="1358">
                  <c:v>6.2199999999999998E-2</c:v>
                </c:pt>
                <c:pt idx="1359">
                  <c:v>6.2739000000000003E-2</c:v>
                </c:pt>
                <c:pt idx="1360">
                  <c:v>6.2368E-2</c:v>
                </c:pt>
                <c:pt idx="1361">
                  <c:v>6.1900000000000004E-2</c:v>
                </c:pt>
                <c:pt idx="1362">
                  <c:v>6.1100000000000002E-2</c:v>
                </c:pt>
                <c:pt idx="1363">
                  <c:v>6.0959000000000006E-2</c:v>
                </c:pt>
                <c:pt idx="1364">
                  <c:v>6.1200000000000004E-2</c:v>
                </c:pt>
                <c:pt idx="1365">
                  <c:v>6.0831999999999997E-2</c:v>
                </c:pt>
                <c:pt idx="1366">
                  <c:v>6.0864000000000001E-2</c:v>
                </c:pt>
                <c:pt idx="1367">
                  <c:v>6.1529999999999994E-2</c:v>
                </c:pt>
                <c:pt idx="1368">
                  <c:v>6.1315000000000001E-2</c:v>
                </c:pt>
                <c:pt idx="1369">
                  <c:v>6.1196E-2</c:v>
                </c:pt>
                <c:pt idx="1370">
                  <c:v>6.1234000000000004E-2</c:v>
                </c:pt>
                <c:pt idx="1371">
                  <c:v>6.1200999999999998E-2</c:v>
                </c:pt>
                <c:pt idx="1372">
                  <c:v>6.1176000000000001E-2</c:v>
                </c:pt>
                <c:pt idx="1373">
                  <c:v>6.1242999999999999E-2</c:v>
                </c:pt>
                <c:pt idx="1374">
                  <c:v>6.1121999999999996E-2</c:v>
                </c:pt>
                <c:pt idx="1375">
                  <c:v>6.1295000000000002E-2</c:v>
                </c:pt>
                <c:pt idx="1376">
                  <c:v>6.0599999999999994E-2</c:v>
                </c:pt>
                <c:pt idx="1377">
                  <c:v>6.0656999999999996E-2</c:v>
                </c:pt>
                <c:pt idx="1378">
                  <c:v>5.9980000000000006E-2</c:v>
                </c:pt>
                <c:pt idx="1379">
                  <c:v>5.9966999999999999E-2</c:v>
                </c:pt>
                <c:pt idx="1380">
                  <c:v>6.0514999999999999E-2</c:v>
                </c:pt>
                <c:pt idx="1381">
                  <c:v>6.0548999999999999E-2</c:v>
                </c:pt>
                <c:pt idx="1382">
                  <c:v>6.0454000000000001E-2</c:v>
                </c:pt>
                <c:pt idx="1383">
                  <c:v>6.0517000000000001E-2</c:v>
                </c:pt>
                <c:pt idx="1384">
                  <c:v>6.1182E-2</c:v>
                </c:pt>
                <c:pt idx="1385">
                  <c:v>6.1458000000000006E-2</c:v>
                </c:pt>
                <c:pt idx="1386">
                  <c:v>6.1527999999999999E-2</c:v>
                </c:pt>
                <c:pt idx="1387">
                  <c:v>6.0707000000000004E-2</c:v>
                </c:pt>
                <c:pt idx="1388">
                  <c:v>6.0277999999999998E-2</c:v>
                </c:pt>
                <c:pt idx="1389">
                  <c:v>6.0103999999999998E-2</c:v>
                </c:pt>
                <c:pt idx="1390">
                  <c:v>5.96E-2</c:v>
                </c:pt>
                <c:pt idx="1391">
                  <c:v>5.9057999999999999E-2</c:v>
                </c:pt>
                <c:pt idx="1392">
                  <c:v>5.8414000000000001E-2</c:v>
                </c:pt>
                <c:pt idx="1393">
                  <c:v>5.8064999999999999E-2</c:v>
                </c:pt>
                <c:pt idx="1394">
                  <c:v>5.8525000000000001E-2</c:v>
                </c:pt>
                <c:pt idx="1395">
                  <c:v>5.8292999999999998E-2</c:v>
                </c:pt>
                <c:pt idx="1396">
                  <c:v>5.8639999999999998E-2</c:v>
                </c:pt>
                <c:pt idx="1397">
                  <c:v>5.9200000000000003E-2</c:v>
                </c:pt>
                <c:pt idx="1398">
                  <c:v>5.9299999999999999E-2</c:v>
                </c:pt>
                <c:pt idx="1399">
                  <c:v>5.8774E-2</c:v>
                </c:pt>
                <c:pt idx="1400">
                  <c:v>5.8324000000000001E-2</c:v>
                </c:pt>
                <c:pt idx="1401">
                  <c:v>5.79E-2</c:v>
                </c:pt>
                <c:pt idx="1402">
                  <c:v>5.79E-2</c:v>
                </c:pt>
                <c:pt idx="1403">
                  <c:v>5.7660999999999997E-2</c:v>
                </c:pt>
                <c:pt idx="1404">
                  <c:v>5.7857000000000006E-2</c:v>
                </c:pt>
                <c:pt idx="1405">
                  <c:v>5.8099999999999999E-2</c:v>
                </c:pt>
                <c:pt idx="1406">
                  <c:v>5.7736999999999997E-2</c:v>
                </c:pt>
                <c:pt idx="1407">
                  <c:v>5.7146000000000002E-2</c:v>
                </c:pt>
                <c:pt idx="1408">
                  <c:v>5.7300000000000004E-2</c:v>
                </c:pt>
                <c:pt idx="1409">
                  <c:v>5.6725999999999999E-2</c:v>
                </c:pt>
                <c:pt idx="1410">
                  <c:v>5.6600000000000004E-2</c:v>
                </c:pt>
                <c:pt idx="1411">
                  <c:v>5.6299999999999996E-2</c:v>
                </c:pt>
                <c:pt idx="1412">
                  <c:v>5.6299999999999996E-2</c:v>
                </c:pt>
                <c:pt idx="1413">
                  <c:v>5.6555000000000001E-2</c:v>
                </c:pt>
                <c:pt idx="1414">
                  <c:v>5.6788999999999999E-2</c:v>
                </c:pt>
                <c:pt idx="1415">
                  <c:v>5.6589E-2</c:v>
                </c:pt>
                <c:pt idx="1416">
                  <c:v>5.6760000000000005E-2</c:v>
                </c:pt>
                <c:pt idx="1417">
                  <c:v>5.67E-2</c:v>
                </c:pt>
                <c:pt idx="1418">
                  <c:v>5.688E-2</c:v>
                </c:pt>
                <c:pt idx="1419">
                  <c:v>5.7264999999999996E-2</c:v>
                </c:pt>
                <c:pt idx="1420">
                  <c:v>5.79E-2</c:v>
                </c:pt>
                <c:pt idx="1421">
                  <c:v>5.8037999999999999E-2</c:v>
                </c:pt>
                <c:pt idx="1422">
                  <c:v>5.8705999999999994E-2</c:v>
                </c:pt>
                <c:pt idx="1423">
                  <c:v>5.8147000000000004E-2</c:v>
                </c:pt>
                <c:pt idx="1424">
                  <c:v>5.8582000000000002E-2</c:v>
                </c:pt>
                <c:pt idx="1425">
                  <c:v>5.8495999999999999E-2</c:v>
                </c:pt>
                <c:pt idx="1426">
                  <c:v>5.8299999999999998E-2</c:v>
                </c:pt>
                <c:pt idx="1427">
                  <c:v>5.7979000000000003E-2</c:v>
                </c:pt>
                <c:pt idx="1428">
                  <c:v>5.8088000000000001E-2</c:v>
                </c:pt>
                <c:pt idx="1429">
                  <c:v>5.8099999999999999E-2</c:v>
                </c:pt>
                <c:pt idx="1430">
                  <c:v>5.8358E-2</c:v>
                </c:pt>
                <c:pt idx="1431">
                  <c:v>5.9000000000000004E-2</c:v>
                </c:pt>
                <c:pt idx="1432">
                  <c:v>5.8727999999999995E-2</c:v>
                </c:pt>
                <c:pt idx="1433">
                  <c:v>5.9699000000000002E-2</c:v>
                </c:pt>
                <c:pt idx="1434">
                  <c:v>5.9965000000000004E-2</c:v>
                </c:pt>
                <c:pt idx="1435">
                  <c:v>6.0167999999999999E-2</c:v>
                </c:pt>
                <c:pt idx="1436">
                  <c:v>6.0227000000000003E-2</c:v>
                </c:pt>
                <c:pt idx="1437">
                  <c:v>6.0242000000000004E-2</c:v>
                </c:pt>
                <c:pt idx="1438">
                  <c:v>6.0377E-2</c:v>
                </c:pt>
                <c:pt idx="1439">
                  <c:v>5.9721999999999997E-2</c:v>
                </c:pt>
                <c:pt idx="1440">
                  <c:v>5.8848999999999999E-2</c:v>
                </c:pt>
                <c:pt idx="1441">
                  <c:v>5.8499999999999996E-2</c:v>
                </c:pt>
                <c:pt idx="1442">
                  <c:v>5.8400000000000001E-2</c:v>
                </c:pt>
                <c:pt idx="1443">
                  <c:v>5.7999999999999996E-2</c:v>
                </c:pt>
                <c:pt idx="1444">
                  <c:v>5.7599999999999998E-2</c:v>
                </c:pt>
                <c:pt idx="1445">
                  <c:v>5.7746000000000006E-2</c:v>
                </c:pt>
                <c:pt idx="1446">
                  <c:v>5.7470999999999994E-2</c:v>
                </c:pt>
                <c:pt idx="1447">
                  <c:v>5.6566999999999999E-2</c:v>
                </c:pt>
                <c:pt idx="1448">
                  <c:v>5.6923000000000001E-2</c:v>
                </c:pt>
                <c:pt idx="1449">
                  <c:v>5.6399999999999999E-2</c:v>
                </c:pt>
                <c:pt idx="1450">
                  <c:v>5.6555999999999995E-2</c:v>
                </c:pt>
                <c:pt idx="1451">
                  <c:v>5.6500000000000002E-2</c:v>
                </c:pt>
                <c:pt idx="1452">
                  <c:v>5.6399999999999999E-2</c:v>
                </c:pt>
                <c:pt idx="1453">
                  <c:v>5.6429E-2</c:v>
                </c:pt>
                <c:pt idx="1454">
                  <c:v>5.6399999999999999E-2</c:v>
                </c:pt>
                <c:pt idx="1455">
                  <c:v>5.6399999999999999E-2</c:v>
                </c:pt>
                <c:pt idx="1456">
                  <c:v>5.6112999999999996E-2</c:v>
                </c:pt>
                <c:pt idx="1457">
                  <c:v>5.6100000000000004E-2</c:v>
                </c:pt>
                <c:pt idx="1458">
                  <c:v>5.5442999999999999E-2</c:v>
                </c:pt>
                <c:pt idx="1459">
                  <c:v>5.5426999999999997E-2</c:v>
                </c:pt>
                <c:pt idx="1460">
                  <c:v>5.57E-2</c:v>
                </c:pt>
                <c:pt idx="1461">
                  <c:v>5.5421999999999999E-2</c:v>
                </c:pt>
                <c:pt idx="1462">
                  <c:v>5.6262999999999994E-2</c:v>
                </c:pt>
                <c:pt idx="1463">
                  <c:v>5.6859E-2</c:v>
                </c:pt>
                <c:pt idx="1464">
                  <c:v>5.7224999999999998E-2</c:v>
                </c:pt>
                <c:pt idx="1465">
                  <c:v>5.7419999999999999E-2</c:v>
                </c:pt>
                <c:pt idx="1466">
                  <c:v>5.7200000000000001E-2</c:v>
                </c:pt>
                <c:pt idx="1467">
                  <c:v>5.7323000000000006E-2</c:v>
                </c:pt>
                <c:pt idx="1468">
                  <c:v>5.7200000000000001E-2</c:v>
                </c:pt>
                <c:pt idx="1469">
                  <c:v>5.7228000000000001E-2</c:v>
                </c:pt>
                <c:pt idx="1470">
                  <c:v>5.6821999999999998E-2</c:v>
                </c:pt>
                <c:pt idx="1471">
                  <c:v>5.6772000000000003E-2</c:v>
                </c:pt>
                <c:pt idx="1472">
                  <c:v>5.7682000000000004E-2</c:v>
                </c:pt>
                <c:pt idx="1473">
                  <c:v>6.0235000000000004E-2</c:v>
                </c:pt>
                <c:pt idx="1474">
                  <c:v>6.0613E-2</c:v>
                </c:pt>
                <c:pt idx="1475">
                  <c:v>6.2403000000000007E-2</c:v>
                </c:pt>
                <c:pt idx="1476">
                  <c:v>6.0941999999999996E-2</c:v>
                </c:pt>
                <c:pt idx="1477">
                  <c:v>6.0941999999999996E-2</c:v>
                </c:pt>
                <c:pt idx="1478">
                  <c:v>6.0971999999999998E-2</c:v>
                </c:pt>
                <c:pt idx="1479">
                  <c:v>6.0068999999999997E-2</c:v>
                </c:pt>
                <c:pt idx="1480">
                  <c:v>6.0162000000000007E-2</c:v>
                </c:pt>
                <c:pt idx="1481">
                  <c:v>6.0339999999999998E-2</c:v>
                </c:pt>
                <c:pt idx="1482">
                  <c:v>6.0625999999999999E-2</c:v>
                </c:pt>
                <c:pt idx="1483">
                  <c:v>6.1239999999999996E-2</c:v>
                </c:pt>
                <c:pt idx="1484">
                  <c:v>6.0808000000000001E-2</c:v>
                </c:pt>
                <c:pt idx="1485">
                  <c:v>6.0382999999999992E-2</c:v>
                </c:pt>
                <c:pt idx="1486">
                  <c:v>6.0492999999999998E-2</c:v>
                </c:pt>
                <c:pt idx="1487">
                  <c:v>6.2699999999999992E-2</c:v>
                </c:pt>
                <c:pt idx="1488">
                  <c:v>6.2800999999999996E-2</c:v>
                </c:pt>
                <c:pt idx="1489">
                  <c:v>6.2E-2</c:v>
                </c:pt>
                <c:pt idx="1490">
                  <c:v>6.2549999999999994E-2</c:v>
                </c:pt>
                <c:pt idx="1491">
                  <c:v>6.1799999999999994E-2</c:v>
                </c:pt>
                <c:pt idx="1492">
                  <c:v>6.0769999999999998E-2</c:v>
                </c:pt>
                <c:pt idx="1493">
                  <c:v>6.0671000000000003E-2</c:v>
                </c:pt>
                <c:pt idx="1494">
                  <c:v>6.0410999999999999E-2</c:v>
                </c:pt>
                <c:pt idx="1495">
                  <c:v>5.9938000000000005E-2</c:v>
                </c:pt>
                <c:pt idx="1496">
                  <c:v>5.9974999999999994E-2</c:v>
                </c:pt>
                <c:pt idx="1497">
                  <c:v>5.9942000000000002E-2</c:v>
                </c:pt>
                <c:pt idx="1498">
                  <c:v>6.0095000000000003E-2</c:v>
                </c:pt>
                <c:pt idx="1499">
                  <c:v>5.9795000000000001E-2</c:v>
                </c:pt>
                <c:pt idx="1500">
                  <c:v>5.9699999999999996E-2</c:v>
                </c:pt>
                <c:pt idx="1501">
                  <c:v>5.9240000000000001E-2</c:v>
                </c:pt>
                <c:pt idx="1502">
                  <c:v>5.8728999999999996E-2</c:v>
                </c:pt>
                <c:pt idx="1503">
                  <c:v>5.8803999999999995E-2</c:v>
                </c:pt>
                <c:pt idx="1504">
                  <c:v>5.8798000000000003E-2</c:v>
                </c:pt>
                <c:pt idx="1505">
                  <c:v>5.8727999999999995E-2</c:v>
                </c:pt>
                <c:pt idx="1506">
                  <c:v>5.8277999999999996E-2</c:v>
                </c:pt>
                <c:pt idx="1507">
                  <c:v>5.7348999999999997E-2</c:v>
                </c:pt>
                <c:pt idx="1508">
                  <c:v>5.7348999999999997E-2</c:v>
                </c:pt>
                <c:pt idx="1509">
                  <c:v>5.6563999999999996E-2</c:v>
                </c:pt>
                <c:pt idx="1510">
                  <c:v>5.7224999999999998E-2</c:v>
                </c:pt>
                <c:pt idx="1511">
                  <c:v>5.7873000000000001E-2</c:v>
                </c:pt>
                <c:pt idx="1512">
                  <c:v>5.7502999999999999E-2</c:v>
                </c:pt>
                <c:pt idx="1513">
                  <c:v>5.7844E-2</c:v>
                </c:pt>
                <c:pt idx="1514">
                  <c:v>5.7832999999999996E-2</c:v>
                </c:pt>
                <c:pt idx="1515">
                  <c:v>5.7599999999999998E-2</c:v>
                </c:pt>
                <c:pt idx="1516">
                  <c:v>5.7755000000000001E-2</c:v>
                </c:pt>
                <c:pt idx="1517">
                  <c:v>5.5800000000000002E-2</c:v>
                </c:pt>
                <c:pt idx="1518">
                  <c:v>5.57E-2</c:v>
                </c:pt>
                <c:pt idx="1519">
                  <c:v>5.5300000000000002E-2</c:v>
                </c:pt>
                <c:pt idx="1520">
                  <c:v>5.5300000000000002E-2</c:v>
                </c:pt>
                <c:pt idx="1521">
                  <c:v>5.5899999999999998E-2</c:v>
                </c:pt>
                <c:pt idx="1522">
                  <c:v>5.5957E-2</c:v>
                </c:pt>
                <c:pt idx="1523">
                  <c:v>5.6052999999999999E-2</c:v>
                </c:pt>
                <c:pt idx="1524">
                  <c:v>5.6093000000000004E-2</c:v>
                </c:pt>
                <c:pt idx="1525">
                  <c:v>5.5599999999999997E-2</c:v>
                </c:pt>
                <c:pt idx="1526">
                  <c:v>5.5599999999999997E-2</c:v>
                </c:pt>
                <c:pt idx="1527">
                  <c:v>5.5921999999999999E-2</c:v>
                </c:pt>
                <c:pt idx="1528">
                  <c:v>5.5500000000000001E-2</c:v>
                </c:pt>
                <c:pt idx="1529">
                  <c:v>5.5999999999999994E-2</c:v>
                </c:pt>
                <c:pt idx="1530">
                  <c:v>5.5808999999999997E-2</c:v>
                </c:pt>
                <c:pt idx="1531">
                  <c:v>5.5345999999999999E-2</c:v>
                </c:pt>
                <c:pt idx="1532">
                  <c:v>5.4819000000000007E-2</c:v>
                </c:pt>
                <c:pt idx="1533">
                  <c:v>5.45E-2</c:v>
                </c:pt>
                <c:pt idx="1534">
                  <c:v>5.4400000000000004E-2</c:v>
                </c:pt>
                <c:pt idx="1535">
                  <c:v>5.4000000000000006E-2</c:v>
                </c:pt>
                <c:pt idx="1536">
                  <c:v>5.33E-2</c:v>
                </c:pt>
                <c:pt idx="1537">
                  <c:v>5.2944000000000005E-2</c:v>
                </c:pt>
                <c:pt idx="1538">
                  <c:v>5.2900000000000003E-2</c:v>
                </c:pt>
                <c:pt idx="1539">
                  <c:v>5.2819999999999999E-2</c:v>
                </c:pt>
                <c:pt idx="1540">
                  <c:v>5.2762000000000003E-2</c:v>
                </c:pt>
                <c:pt idx="1541">
                  <c:v>5.2694999999999999E-2</c:v>
                </c:pt>
                <c:pt idx="1542">
                  <c:v>5.3011999999999997E-2</c:v>
                </c:pt>
                <c:pt idx="1543">
                  <c:v>5.28E-2</c:v>
                </c:pt>
                <c:pt idx="1544">
                  <c:v>5.2759E-2</c:v>
                </c:pt>
                <c:pt idx="1545">
                  <c:v>5.2343000000000001E-2</c:v>
                </c:pt>
                <c:pt idx="1546">
                  <c:v>5.2000000000000005E-2</c:v>
                </c:pt>
                <c:pt idx="1547">
                  <c:v>5.1323999999999995E-2</c:v>
                </c:pt>
                <c:pt idx="1548">
                  <c:v>5.1699999999999996E-2</c:v>
                </c:pt>
                <c:pt idx="1549">
                  <c:v>5.1500000000000004E-2</c:v>
                </c:pt>
                <c:pt idx="1550">
                  <c:v>5.1958999999999998E-2</c:v>
                </c:pt>
                <c:pt idx="1551">
                  <c:v>5.1845999999999996E-2</c:v>
                </c:pt>
                <c:pt idx="1552">
                  <c:v>5.1799999999999999E-2</c:v>
                </c:pt>
                <c:pt idx="1553">
                  <c:v>5.1824000000000002E-2</c:v>
                </c:pt>
                <c:pt idx="1554">
                  <c:v>5.2167000000000005E-2</c:v>
                </c:pt>
                <c:pt idx="1555">
                  <c:v>5.2462000000000002E-2</c:v>
                </c:pt>
                <c:pt idx="1556">
                  <c:v>5.1712999999999995E-2</c:v>
                </c:pt>
                <c:pt idx="1557">
                  <c:v>5.1666999999999998E-2</c:v>
                </c:pt>
                <c:pt idx="1558">
                  <c:v>5.2467E-2</c:v>
                </c:pt>
                <c:pt idx="1559">
                  <c:v>5.2000000000000005E-2</c:v>
                </c:pt>
                <c:pt idx="1560">
                  <c:v>5.1940999999999994E-2</c:v>
                </c:pt>
                <c:pt idx="1561">
                  <c:v>5.1672999999999997E-2</c:v>
                </c:pt>
                <c:pt idx="1562">
                  <c:v>5.1719000000000001E-2</c:v>
                </c:pt>
                <c:pt idx="1563">
                  <c:v>5.1660000000000005E-2</c:v>
                </c:pt>
                <c:pt idx="1564">
                  <c:v>5.1898E-2</c:v>
                </c:pt>
                <c:pt idx="1565">
                  <c:v>5.2531000000000001E-2</c:v>
                </c:pt>
                <c:pt idx="1566">
                  <c:v>5.2076000000000004E-2</c:v>
                </c:pt>
                <c:pt idx="1567">
                  <c:v>5.1799999999999999E-2</c:v>
                </c:pt>
                <c:pt idx="1568">
                  <c:v>5.2199999999999996E-2</c:v>
                </c:pt>
                <c:pt idx="1569">
                  <c:v>5.2061999999999997E-2</c:v>
                </c:pt>
                <c:pt idx="1570">
                  <c:v>5.21E-2</c:v>
                </c:pt>
                <c:pt idx="1571">
                  <c:v>5.1943000000000003E-2</c:v>
                </c:pt>
                <c:pt idx="1572">
                  <c:v>5.1900000000000002E-2</c:v>
                </c:pt>
                <c:pt idx="1573">
                  <c:v>5.21E-2</c:v>
                </c:pt>
                <c:pt idx="1574">
                  <c:v>5.2545000000000001E-2</c:v>
                </c:pt>
                <c:pt idx="1575">
                  <c:v>5.3335999999999995E-2</c:v>
                </c:pt>
                <c:pt idx="1576">
                  <c:v>5.3099999999999994E-2</c:v>
                </c:pt>
                <c:pt idx="1577">
                  <c:v>5.2622999999999996E-2</c:v>
                </c:pt>
                <c:pt idx="1578">
                  <c:v>5.2759E-2</c:v>
                </c:pt>
                <c:pt idx="1579">
                  <c:v>5.2428000000000002E-2</c:v>
                </c:pt>
                <c:pt idx="1580">
                  <c:v>5.2659999999999998E-2</c:v>
                </c:pt>
                <c:pt idx="1581">
                  <c:v>5.2575000000000004E-2</c:v>
                </c:pt>
                <c:pt idx="1582">
                  <c:v>5.2173999999999998E-2</c:v>
                </c:pt>
                <c:pt idx="1583">
                  <c:v>5.2481E-2</c:v>
                </c:pt>
                <c:pt idx="1584">
                  <c:v>5.2746000000000001E-2</c:v>
                </c:pt>
                <c:pt idx="1585">
                  <c:v>5.28E-2</c:v>
                </c:pt>
                <c:pt idx="1586">
                  <c:v>5.3463999999999998E-2</c:v>
                </c:pt>
                <c:pt idx="1587">
                  <c:v>5.3536E-2</c:v>
                </c:pt>
                <c:pt idx="1588">
                  <c:v>5.3672999999999998E-2</c:v>
                </c:pt>
                <c:pt idx="1589">
                  <c:v>5.33E-2</c:v>
                </c:pt>
                <c:pt idx="1590">
                  <c:v>5.2962999999999996E-2</c:v>
                </c:pt>
                <c:pt idx="1591">
                  <c:v>5.2932E-2</c:v>
                </c:pt>
                <c:pt idx="1592">
                  <c:v>5.3200000000000004E-2</c:v>
                </c:pt>
                <c:pt idx="1593">
                  <c:v>5.3082000000000004E-2</c:v>
                </c:pt>
                <c:pt idx="1594">
                  <c:v>5.3280000000000001E-2</c:v>
                </c:pt>
                <c:pt idx="1595">
                  <c:v>5.3220999999999997E-2</c:v>
                </c:pt>
                <c:pt idx="1596">
                  <c:v>5.2518000000000002E-2</c:v>
                </c:pt>
                <c:pt idx="1597">
                  <c:v>5.1990999999999996E-2</c:v>
                </c:pt>
                <c:pt idx="1598">
                  <c:v>5.1433E-2</c:v>
                </c:pt>
                <c:pt idx="1599">
                  <c:v>5.0519999999999995E-2</c:v>
                </c:pt>
                <c:pt idx="1600">
                  <c:v>4.9451000000000002E-2</c:v>
                </c:pt>
                <c:pt idx="1601">
                  <c:v>4.9785000000000003E-2</c:v>
                </c:pt>
                <c:pt idx="1602">
                  <c:v>5.9752E-2</c:v>
                </c:pt>
                <c:pt idx="1603">
                  <c:v>5.7020000000000001E-2</c:v>
                </c:pt>
                <c:pt idx="1604">
                  <c:v>5.7780999999999999E-2</c:v>
                </c:pt>
                <c:pt idx="1605">
                  <c:v>5.611E-2</c:v>
                </c:pt>
                <c:pt idx="1606">
                  <c:v>5.6159000000000001E-2</c:v>
                </c:pt>
                <c:pt idx="1607">
                  <c:v>5.5951000000000001E-2</c:v>
                </c:pt>
                <c:pt idx="1608">
                  <c:v>5.5499E-2</c:v>
                </c:pt>
                <c:pt idx="1609">
                  <c:v>5.5425000000000002E-2</c:v>
                </c:pt>
                <c:pt idx="1610">
                  <c:v>5.6071999999999997E-2</c:v>
                </c:pt>
                <c:pt idx="1611">
                  <c:v>5.5899999999999998E-2</c:v>
                </c:pt>
                <c:pt idx="1612">
                  <c:v>5.6765999999999997E-2</c:v>
                </c:pt>
                <c:pt idx="1613">
                  <c:v>5.7438999999999997E-2</c:v>
                </c:pt>
                <c:pt idx="1614">
                  <c:v>5.7999999999999996E-2</c:v>
                </c:pt>
                <c:pt idx="1615">
                  <c:v>5.7356999999999998E-2</c:v>
                </c:pt>
                <c:pt idx="1616">
                  <c:v>5.7218999999999999E-2</c:v>
                </c:pt>
                <c:pt idx="1617">
                  <c:v>5.7214999999999995E-2</c:v>
                </c:pt>
                <c:pt idx="1618">
                  <c:v>5.7099999999999998E-2</c:v>
                </c:pt>
                <c:pt idx="1619">
                  <c:v>5.7000000000000002E-2</c:v>
                </c:pt>
                <c:pt idx="1620">
                  <c:v>5.7045999999999999E-2</c:v>
                </c:pt>
                <c:pt idx="1621">
                  <c:v>5.6039000000000005E-2</c:v>
                </c:pt>
                <c:pt idx="1622">
                  <c:v>5.5599999999999997E-2</c:v>
                </c:pt>
                <c:pt idx="1623">
                  <c:v>5.5227999999999999E-2</c:v>
                </c:pt>
                <c:pt idx="1624">
                  <c:v>5.5731999999999997E-2</c:v>
                </c:pt>
                <c:pt idx="1625">
                  <c:v>5.57E-2</c:v>
                </c:pt>
                <c:pt idx="1626">
                  <c:v>5.6051999999999998E-2</c:v>
                </c:pt>
                <c:pt idx="1627">
                  <c:v>5.6226000000000005E-2</c:v>
                </c:pt>
                <c:pt idx="1628">
                  <c:v>5.6388000000000001E-2</c:v>
                </c:pt>
                <c:pt idx="1629">
                  <c:v>5.6898999999999998E-2</c:v>
                </c:pt>
                <c:pt idx="1630">
                  <c:v>5.6439000000000003E-2</c:v>
                </c:pt>
                <c:pt idx="1631">
                  <c:v>5.6513000000000001E-2</c:v>
                </c:pt>
                <c:pt idx="1632">
                  <c:v>5.6435000000000006E-2</c:v>
                </c:pt>
                <c:pt idx="1633">
                  <c:v>5.6100000000000004E-2</c:v>
                </c:pt>
                <c:pt idx="1634">
                  <c:v>5.6299999999999996E-2</c:v>
                </c:pt>
                <c:pt idx="1635">
                  <c:v>5.6268000000000006E-2</c:v>
                </c:pt>
                <c:pt idx="1636">
                  <c:v>5.6266999999999998E-2</c:v>
                </c:pt>
                <c:pt idx="1637">
                  <c:v>5.6482999999999998E-2</c:v>
                </c:pt>
                <c:pt idx="1638">
                  <c:v>5.6464E-2</c:v>
                </c:pt>
                <c:pt idx="1639">
                  <c:v>5.6336000000000004E-2</c:v>
                </c:pt>
                <c:pt idx="1640">
                  <c:v>5.5654000000000002E-2</c:v>
                </c:pt>
                <c:pt idx="1641">
                  <c:v>5.5800000000000002E-2</c:v>
                </c:pt>
                <c:pt idx="1642">
                  <c:v>5.5199999999999999E-2</c:v>
                </c:pt>
                <c:pt idx="1643">
                  <c:v>5.4772999999999995E-2</c:v>
                </c:pt>
                <c:pt idx="1644">
                  <c:v>5.4415999999999999E-2</c:v>
                </c:pt>
                <c:pt idx="1645">
                  <c:v>5.3800000000000001E-2</c:v>
                </c:pt>
                <c:pt idx="1646">
                  <c:v>5.3633E-2</c:v>
                </c:pt>
                <c:pt idx="1647">
                  <c:v>5.3338999999999998E-2</c:v>
                </c:pt>
                <c:pt idx="1648">
                  <c:v>5.3463000000000004E-2</c:v>
                </c:pt>
                <c:pt idx="1649">
                  <c:v>5.3600000000000002E-2</c:v>
                </c:pt>
                <c:pt idx="1650">
                  <c:v>5.3899999999999997E-2</c:v>
                </c:pt>
                <c:pt idx="1651">
                  <c:v>5.3041999999999999E-2</c:v>
                </c:pt>
                <c:pt idx="1652">
                  <c:v>5.3282999999999997E-2</c:v>
                </c:pt>
                <c:pt idx="1653">
                  <c:v>5.3055000000000005E-2</c:v>
                </c:pt>
                <c:pt idx="1654">
                  <c:v>5.287E-2</c:v>
                </c:pt>
                <c:pt idx="1655">
                  <c:v>5.2332000000000004E-2</c:v>
                </c:pt>
                <c:pt idx="1656">
                  <c:v>5.16E-2</c:v>
                </c:pt>
                <c:pt idx="1657">
                  <c:v>5.1406E-2</c:v>
                </c:pt>
                <c:pt idx="1658">
                  <c:v>5.1699999999999996E-2</c:v>
                </c:pt>
                <c:pt idx="1659">
                  <c:v>5.1721000000000003E-2</c:v>
                </c:pt>
                <c:pt idx="1660">
                  <c:v>5.1900000000000002E-2</c:v>
                </c:pt>
                <c:pt idx="1661">
                  <c:v>5.2371999999999995E-2</c:v>
                </c:pt>
                <c:pt idx="1662">
                  <c:v>5.2561999999999998E-2</c:v>
                </c:pt>
                <c:pt idx="1663">
                  <c:v>5.2600000000000001E-2</c:v>
                </c:pt>
                <c:pt idx="1664">
                  <c:v>5.2106000000000006E-2</c:v>
                </c:pt>
                <c:pt idx="1665">
                  <c:v>5.1982E-2</c:v>
                </c:pt>
                <c:pt idx="1666">
                  <c:v>5.2762000000000003E-2</c:v>
                </c:pt>
                <c:pt idx="1667">
                  <c:v>5.2476000000000002E-2</c:v>
                </c:pt>
                <c:pt idx="1668">
                  <c:v>5.3067999999999997E-2</c:v>
                </c:pt>
                <c:pt idx="1669">
                  <c:v>5.3178999999999997E-2</c:v>
                </c:pt>
                <c:pt idx="1670">
                  <c:v>5.3037000000000001E-2</c:v>
                </c:pt>
                <c:pt idx="1671">
                  <c:v>5.2766E-2</c:v>
                </c:pt>
                <c:pt idx="1672">
                  <c:v>5.2900000000000003E-2</c:v>
                </c:pt>
                <c:pt idx="1673">
                  <c:v>5.3003000000000002E-2</c:v>
                </c:pt>
                <c:pt idx="1674">
                  <c:v>5.3066000000000002E-2</c:v>
                </c:pt>
                <c:pt idx="1675">
                  <c:v>5.3244E-2</c:v>
                </c:pt>
                <c:pt idx="1676">
                  <c:v>5.2900000000000003E-2</c:v>
                </c:pt>
                <c:pt idx="1677">
                  <c:v>5.2900000000000003E-2</c:v>
                </c:pt>
                <c:pt idx="1678">
                  <c:v>5.28E-2</c:v>
                </c:pt>
                <c:pt idx="1679">
                  <c:v>5.2137000000000003E-2</c:v>
                </c:pt>
                <c:pt idx="1680">
                  <c:v>5.1670000000000001E-2</c:v>
                </c:pt>
                <c:pt idx="1681">
                  <c:v>5.1067000000000001E-2</c:v>
                </c:pt>
                <c:pt idx="1682">
                  <c:v>5.1165000000000002E-2</c:v>
                </c:pt>
                <c:pt idx="1683">
                  <c:v>5.1318999999999997E-2</c:v>
                </c:pt>
                <c:pt idx="1684">
                  <c:v>5.1299999999999998E-2</c:v>
                </c:pt>
                <c:pt idx="1685">
                  <c:v>5.1235000000000003E-2</c:v>
                </c:pt>
                <c:pt idx="1686">
                  <c:v>5.1360000000000003E-2</c:v>
                </c:pt>
                <c:pt idx="1687">
                  <c:v>5.1299999999999998E-2</c:v>
                </c:pt>
                <c:pt idx="1688">
                  <c:v>5.1100000000000007E-2</c:v>
                </c:pt>
                <c:pt idx="1689">
                  <c:v>5.1154000000000005E-2</c:v>
                </c:pt>
                <c:pt idx="1690">
                  <c:v>5.0824999999999995E-2</c:v>
                </c:pt>
                <c:pt idx="1691">
                  <c:v>5.0824000000000001E-2</c:v>
                </c:pt>
                <c:pt idx="1692">
                  <c:v>5.0999999999999997E-2</c:v>
                </c:pt>
                <c:pt idx="1693">
                  <c:v>5.0869999999999999E-2</c:v>
                </c:pt>
                <c:pt idx="1694">
                  <c:v>5.1100000000000007E-2</c:v>
                </c:pt>
                <c:pt idx="1695">
                  <c:v>5.1100000000000007E-2</c:v>
                </c:pt>
                <c:pt idx="1696">
                  <c:v>5.1100000000000007E-2</c:v>
                </c:pt>
                <c:pt idx="1697">
                  <c:v>5.1025999999999995E-2</c:v>
                </c:pt>
                <c:pt idx="1698">
                  <c:v>5.1156E-2</c:v>
                </c:pt>
                <c:pt idx="1699">
                  <c:v>5.1100000000000007E-2</c:v>
                </c:pt>
                <c:pt idx="1700">
                  <c:v>5.1399999999999994E-2</c:v>
                </c:pt>
                <c:pt idx="1701">
                  <c:v>5.0900000000000001E-2</c:v>
                </c:pt>
                <c:pt idx="1702">
                  <c:v>5.1100000000000007E-2</c:v>
                </c:pt>
                <c:pt idx="1703">
                  <c:v>5.1058000000000006E-2</c:v>
                </c:pt>
                <c:pt idx="1704">
                  <c:v>5.1258999999999999E-2</c:v>
                </c:pt>
                <c:pt idx="1705">
                  <c:v>5.1262000000000002E-2</c:v>
                </c:pt>
                <c:pt idx="1706">
                  <c:v>5.1360999999999997E-2</c:v>
                </c:pt>
                <c:pt idx="1707">
                  <c:v>5.1100000000000007E-2</c:v>
                </c:pt>
                <c:pt idx="1708">
                  <c:v>5.1105999999999999E-2</c:v>
                </c:pt>
                <c:pt idx="1709">
                  <c:v>5.0999999999999997E-2</c:v>
                </c:pt>
                <c:pt idx="1710">
                  <c:v>5.0799999999999998E-2</c:v>
                </c:pt>
                <c:pt idx="1711">
                  <c:v>5.1275000000000001E-2</c:v>
                </c:pt>
                <c:pt idx="1712">
                  <c:v>5.1778000000000005E-2</c:v>
                </c:pt>
                <c:pt idx="1713">
                  <c:v>5.16E-2</c:v>
                </c:pt>
                <c:pt idx="1714">
                  <c:v>5.2282999999999996E-2</c:v>
                </c:pt>
                <c:pt idx="1715">
                  <c:v>5.2243999999999999E-2</c:v>
                </c:pt>
                <c:pt idx="1716">
                  <c:v>5.2611999999999999E-2</c:v>
                </c:pt>
                <c:pt idx="1717">
                  <c:v>5.2668E-2</c:v>
                </c:pt>
                <c:pt idx="1718">
                  <c:v>5.3246000000000002E-2</c:v>
                </c:pt>
                <c:pt idx="1719">
                  <c:v>5.398E-2</c:v>
                </c:pt>
                <c:pt idx="1720">
                  <c:v>5.3579000000000002E-2</c:v>
                </c:pt>
                <c:pt idx="1721">
                  <c:v>5.3800000000000001E-2</c:v>
                </c:pt>
                <c:pt idx="1722">
                  <c:v>5.3640999999999994E-2</c:v>
                </c:pt>
                <c:pt idx="1723">
                  <c:v>5.3662000000000001E-2</c:v>
                </c:pt>
                <c:pt idx="1724">
                  <c:v>5.3953000000000001E-2</c:v>
                </c:pt>
                <c:pt idx="1725">
                  <c:v>5.4199999999999998E-2</c:v>
                </c:pt>
                <c:pt idx="1726">
                  <c:v>5.45E-2</c:v>
                </c:pt>
                <c:pt idx="1727">
                  <c:v>5.3879000000000003E-2</c:v>
                </c:pt>
                <c:pt idx="1728">
                  <c:v>5.3532000000000003E-2</c:v>
                </c:pt>
                <c:pt idx="1729">
                  <c:v>5.3532000000000003E-2</c:v>
                </c:pt>
                <c:pt idx="1730">
                  <c:v>5.3057E-2</c:v>
                </c:pt>
                <c:pt idx="1731">
                  <c:v>5.33E-2</c:v>
                </c:pt>
                <c:pt idx="1732">
                  <c:v>5.3237E-2</c:v>
                </c:pt>
                <c:pt idx="1733">
                  <c:v>5.3600000000000002E-2</c:v>
                </c:pt>
                <c:pt idx="1734">
                  <c:v>5.3699999999999998E-2</c:v>
                </c:pt>
                <c:pt idx="1735">
                  <c:v>5.3532000000000003E-2</c:v>
                </c:pt>
                <c:pt idx="1736">
                  <c:v>5.4149000000000003E-2</c:v>
                </c:pt>
                <c:pt idx="1737">
                  <c:v>5.45E-2</c:v>
                </c:pt>
                <c:pt idx="1738">
                  <c:v>5.45E-2</c:v>
                </c:pt>
                <c:pt idx="1739">
                  <c:v>5.4600000000000003E-2</c:v>
                </c:pt>
                <c:pt idx="1740">
                  <c:v>5.4448999999999997E-2</c:v>
                </c:pt>
                <c:pt idx="1741">
                  <c:v>5.4600000000000003E-2</c:v>
                </c:pt>
                <c:pt idx="1742">
                  <c:v>5.5015000000000001E-2</c:v>
                </c:pt>
                <c:pt idx="1743">
                  <c:v>5.4699999999999999E-2</c:v>
                </c:pt>
                <c:pt idx="1744">
                  <c:v>5.4652000000000006E-2</c:v>
                </c:pt>
                <c:pt idx="1745">
                  <c:v>5.4900000000000004E-2</c:v>
                </c:pt>
                <c:pt idx="1746">
                  <c:v>5.4699999999999999E-2</c:v>
                </c:pt>
                <c:pt idx="1747">
                  <c:v>5.5E-2</c:v>
                </c:pt>
                <c:pt idx="1748">
                  <c:v>5.4900000000000004E-2</c:v>
                </c:pt>
                <c:pt idx="1749">
                  <c:v>5.5E-2</c:v>
                </c:pt>
                <c:pt idx="1750">
                  <c:v>5.5199999999999999E-2</c:v>
                </c:pt>
                <c:pt idx="1751">
                  <c:v>5.4733000000000004E-2</c:v>
                </c:pt>
                <c:pt idx="1752">
                  <c:v>5.45E-2</c:v>
                </c:pt>
                <c:pt idx="1753">
                  <c:v>5.4827000000000001E-2</c:v>
                </c:pt>
                <c:pt idx="1754">
                  <c:v>5.4413999999999997E-2</c:v>
                </c:pt>
                <c:pt idx="1755">
                  <c:v>5.4599000000000002E-2</c:v>
                </c:pt>
                <c:pt idx="1756">
                  <c:v>5.4532999999999998E-2</c:v>
                </c:pt>
                <c:pt idx="1757">
                  <c:v>5.4532999999999998E-2</c:v>
                </c:pt>
                <c:pt idx="1758">
                  <c:v>5.3899999999999997E-2</c:v>
                </c:pt>
                <c:pt idx="1759">
                  <c:v>5.3699999999999998E-2</c:v>
                </c:pt>
                <c:pt idx="1760">
                  <c:v>5.3460000000000001E-2</c:v>
                </c:pt>
                <c:pt idx="1761">
                  <c:v>5.364E-2</c:v>
                </c:pt>
                <c:pt idx="1762">
                  <c:v>5.3335E-2</c:v>
                </c:pt>
                <c:pt idx="1763">
                  <c:v>5.3237E-2</c:v>
                </c:pt>
                <c:pt idx="1764">
                  <c:v>5.3121000000000002E-2</c:v>
                </c:pt>
                <c:pt idx="1765">
                  <c:v>5.2699999999999997E-2</c:v>
                </c:pt>
                <c:pt idx="1766">
                  <c:v>5.2400000000000002E-2</c:v>
                </c:pt>
                <c:pt idx="1767">
                  <c:v>5.2367999999999998E-2</c:v>
                </c:pt>
                <c:pt idx="1768">
                  <c:v>5.2423999999999998E-2</c:v>
                </c:pt>
                <c:pt idx="1769">
                  <c:v>5.2439E-2</c:v>
                </c:pt>
                <c:pt idx="1770">
                  <c:v>5.2259E-2</c:v>
                </c:pt>
                <c:pt idx="1771">
                  <c:v>5.2396000000000005E-2</c:v>
                </c:pt>
                <c:pt idx="1772">
                  <c:v>5.2529000000000006E-2</c:v>
                </c:pt>
                <c:pt idx="1773">
                  <c:v>5.2649999999999995E-2</c:v>
                </c:pt>
                <c:pt idx="1774">
                  <c:v>5.1555999999999998E-2</c:v>
                </c:pt>
                <c:pt idx="1775">
                  <c:v>5.1555999999999998E-2</c:v>
                </c:pt>
                <c:pt idx="1776">
                  <c:v>5.0753000000000006E-2</c:v>
                </c:pt>
                <c:pt idx="1777">
                  <c:v>5.0799999999999998E-2</c:v>
                </c:pt>
                <c:pt idx="1778">
                  <c:v>5.1100000000000007E-2</c:v>
                </c:pt>
                <c:pt idx="1779">
                  <c:v>5.1079999999999993E-2</c:v>
                </c:pt>
                <c:pt idx="1780">
                  <c:v>5.0915000000000002E-2</c:v>
                </c:pt>
                <c:pt idx="1781">
                  <c:v>5.1279000000000005E-2</c:v>
                </c:pt>
                <c:pt idx="1782">
                  <c:v>5.1737000000000005E-2</c:v>
                </c:pt>
                <c:pt idx="1783">
                  <c:v>5.1655E-2</c:v>
                </c:pt>
                <c:pt idx="1784">
                  <c:v>5.1689999999999993E-2</c:v>
                </c:pt>
                <c:pt idx="1785">
                  <c:v>5.1891E-2</c:v>
                </c:pt>
                <c:pt idx="1786">
                  <c:v>5.2400000000000002E-2</c:v>
                </c:pt>
                <c:pt idx="1787">
                  <c:v>5.1950000000000003E-2</c:v>
                </c:pt>
                <c:pt idx="1788">
                  <c:v>5.1276000000000002E-2</c:v>
                </c:pt>
                <c:pt idx="1789">
                  <c:v>5.1062000000000003E-2</c:v>
                </c:pt>
                <c:pt idx="1790">
                  <c:v>5.1043000000000005E-2</c:v>
                </c:pt>
                <c:pt idx="1791">
                  <c:v>5.1230000000000005E-2</c:v>
                </c:pt>
                <c:pt idx="1792">
                  <c:v>5.1594000000000001E-2</c:v>
                </c:pt>
                <c:pt idx="1793">
                  <c:v>5.1692000000000002E-2</c:v>
                </c:pt>
                <c:pt idx="1794">
                  <c:v>5.1393000000000001E-2</c:v>
                </c:pt>
                <c:pt idx="1795">
                  <c:v>5.0900000000000001E-2</c:v>
                </c:pt>
                <c:pt idx="1796">
                  <c:v>5.0700000000000002E-2</c:v>
                </c:pt>
                <c:pt idx="1797">
                  <c:v>5.0900000000000001E-2</c:v>
                </c:pt>
                <c:pt idx="1798">
                  <c:v>5.0799999999999998E-2</c:v>
                </c:pt>
                <c:pt idx="1799">
                  <c:v>5.0799999999999998E-2</c:v>
                </c:pt>
                <c:pt idx="1800">
                  <c:v>5.0700000000000002E-2</c:v>
                </c:pt>
                <c:pt idx="1801">
                  <c:v>5.0708000000000003E-2</c:v>
                </c:pt>
                <c:pt idx="1802">
                  <c:v>5.0799999999999998E-2</c:v>
                </c:pt>
                <c:pt idx="1803">
                  <c:v>5.0805999999999997E-2</c:v>
                </c:pt>
                <c:pt idx="1804">
                  <c:v>5.0952999999999998E-2</c:v>
                </c:pt>
                <c:pt idx="1805">
                  <c:v>5.0999999999999997E-2</c:v>
                </c:pt>
                <c:pt idx="1806">
                  <c:v>5.083E-2</c:v>
                </c:pt>
                <c:pt idx="1807">
                  <c:v>5.0700000000000002E-2</c:v>
                </c:pt>
                <c:pt idx="1808">
                  <c:v>5.0700000000000002E-2</c:v>
                </c:pt>
                <c:pt idx="1809">
                  <c:v>5.0519000000000001E-2</c:v>
                </c:pt>
                <c:pt idx="1810">
                  <c:v>5.0858E-2</c:v>
                </c:pt>
                <c:pt idx="1811">
                  <c:v>5.1262000000000002E-2</c:v>
                </c:pt>
                <c:pt idx="1812">
                  <c:v>5.0899E-2</c:v>
                </c:pt>
                <c:pt idx="1813">
                  <c:v>5.0757999999999998E-2</c:v>
                </c:pt>
                <c:pt idx="1814">
                  <c:v>5.0994000000000005E-2</c:v>
                </c:pt>
                <c:pt idx="1815">
                  <c:v>5.1100000000000007E-2</c:v>
                </c:pt>
                <c:pt idx="1816">
                  <c:v>5.1428000000000001E-2</c:v>
                </c:pt>
                <c:pt idx="1817">
                  <c:v>5.1860999999999997E-2</c:v>
                </c:pt>
                <c:pt idx="1818">
                  <c:v>5.1712999999999995E-2</c:v>
                </c:pt>
                <c:pt idx="1819">
                  <c:v>5.1919000000000007E-2</c:v>
                </c:pt>
                <c:pt idx="1820">
                  <c:v>5.2340999999999999E-2</c:v>
                </c:pt>
                <c:pt idx="1821">
                  <c:v>5.2637999999999997E-2</c:v>
                </c:pt>
                <c:pt idx="1822">
                  <c:v>5.2199999999999996E-2</c:v>
                </c:pt>
                <c:pt idx="1823">
                  <c:v>5.2439E-2</c:v>
                </c:pt>
                <c:pt idx="1824">
                  <c:v>5.2617000000000004E-2</c:v>
                </c:pt>
                <c:pt idx="1825">
                  <c:v>5.2679999999999998E-2</c:v>
                </c:pt>
                <c:pt idx="1826">
                  <c:v>5.2302999999999995E-2</c:v>
                </c:pt>
                <c:pt idx="1827">
                  <c:v>5.1900000000000002E-2</c:v>
                </c:pt>
                <c:pt idx="1828">
                  <c:v>5.2083000000000004E-2</c:v>
                </c:pt>
                <c:pt idx="1829">
                  <c:v>5.1947E-2</c:v>
                </c:pt>
                <c:pt idx="1830">
                  <c:v>5.1933E-2</c:v>
                </c:pt>
                <c:pt idx="1831">
                  <c:v>5.1699999999999996E-2</c:v>
                </c:pt>
                <c:pt idx="1832">
                  <c:v>5.1879999999999996E-2</c:v>
                </c:pt>
                <c:pt idx="1833">
                  <c:v>5.2027000000000004E-2</c:v>
                </c:pt>
                <c:pt idx="1834">
                  <c:v>5.2450000000000004E-2</c:v>
                </c:pt>
                <c:pt idx="1835">
                  <c:v>5.2600000000000001E-2</c:v>
                </c:pt>
                <c:pt idx="1836">
                  <c:v>5.2600000000000001E-2</c:v>
                </c:pt>
                <c:pt idx="1837">
                  <c:v>5.2400000000000002E-2</c:v>
                </c:pt>
                <c:pt idx="1838">
                  <c:v>5.2573999999999996E-2</c:v>
                </c:pt>
                <c:pt idx="1839">
                  <c:v>5.2724E-2</c:v>
                </c:pt>
                <c:pt idx="1840">
                  <c:v>5.2999999999999999E-2</c:v>
                </c:pt>
                <c:pt idx="1841">
                  <c:v>5.3029E-2</c:v>
                </c:pt>
                <c:pt idx="1842">
                  <c:v>5.2998999999999998E-2</c:v>
                </c:pt>
                <c:pt idx="1843">
                  <c:v>5.3299000000000006E-2</c:v>
                </c:pt>
                <c:pt idx="1844">
                  <c:v>5.4000000000000006E-2</c:v>
                </c:pt>
                <c:pt idx="1845">
                  <c:v>5.4627000000000002E-2</c:v>
                </c:pt>
                <c:pt idx="1846">
                  <c:v>5.3692000000000004E-2</c:v>
                </c:pt>
                <c:pt idx="1847">
                  <c:v>5.3899999999999997E-2</c:v>
                </c:pt>
                <c:pt idx="1848">
                  <c:v>5.4352999999999999E-2</c:v>
                </c:pt>
                <c:pt idx="1849">
                  <c:v>5.4118000000000006E-2</c:v>
                </c:pt>
                <c:pt idx="1850">
                  <c:v>5.3958000000000006E-2</c:v>
                </c:pt>
                <c:pt idx="1851">
                  <c:v>5.4558999999999996E-2</c:v>
                </c:pt>
                <c:pt idx="1852">
                  <c:v>5.5674000000000001E-2</c:v>
                </c:pt>
                <c:pt idx="1853">
                  <c:v>5.5475000000000003E-2</c:v>
                </c:pt>
                <c:pt idx="1854">
                  <c:v>5.5106000000000002E-2</c:v>
                </c:pt>
                <c:pt idx="1855">
                  <c:v>5.5199999999999999E-2</c:v>
                </c:pt>
                <c:pt idx="1856">
                  <c:v>5.5534999999999994E-2</c:v>
                </c:pt>
                <c:pt idx="1857">
                  <c:v>5.6162999999999998E-2</c:v>
                </c:pt>
                <c:pt idx="1858">
                  <c:v>5.6589E-2</c:v>
                </c:pt>
                <c:pt idx="1859">
                  <c:v>5.7237000000000003E-2</c:v>
                </c:pt>
                <c:pt idx="1860">
                  <c:v>5.7027000000000001E-2</c:v>
                </c:pt>
                <c:pt idx="1861">
                  <c:v>5.6954999999999999E-2</c:v>
                </c:pt>
                <c:pt idx="1862">
                  <c:v>5.7343999999999999E-2</c:v>
                </c:pt>
                <c:pt idx="1863">
                  <c:v>5.8499999999999996E-2</c:v>
                </c:pt>
                <c:pt idx="1864">
                  <c:v>5.8917999999999998E-2</c:v>
                </c:pt>
                <c:pt idx="1865">
                  <c:v>5.9355999999999999E-2</c:v>
                </c:pt>
                <c:pt idx="1866">
                  <c:v>5.8764000000000004E-2</c:v>
                </c:pt>
                <c:pt idx="1867">
                  <c:v>5.9157000000000001E-2</c:v>
                </c:pt>
                <c:pt idx="1868">
                  <c:v>5.9194000000000004E-2</c:v>
                </c:pt>
                <c:pt idx="1869">
                  <c:v>5.9347999999999998E-2</c:v>
                </c:pt>
                <c:pt idx="1870">
                  <c:v>0.06</c:v>
                </c:pt>
                <c:pt idx="1871">
                  <c:v>5.9295999999999995E-2</c:v>
                </c:pt>
                <c:pt idx="1872">
                  <c:v>5.9402999999999997E-2</c:v>
                </c:pt>
                <c:pt idx="1873">
                  <c:v>5.8594E-2</c:v>
                </c:pt>
                <c:pt idx="1874">
                  <c:v>5.8852000000000002E-2</c:v>
                </c:pt>
                <c:pt idx="1875">
                  <c:v>5.9505000000000002E-2</c:v>
                </c:pt>
                <c:pt idx="1876">
                  <c:v>5.9770000000000004E-2</c:v>
                </c:pt>
                <c:pt idx="1877">
                  <c:v>5.96E-2</c:v>
                </c:pt>
                <c:pt idx="1878">
                  <c:v>5.9451999999999998E-2</c:v>
                </c:pt>
                <c:pt idx="1879">
                  <c:v>5.9864000000000001E-2</c:v>
                </c:pt>
                <c:pt idx="1880">
                  <c:v>5.9330000000000001E-2</c:v>
                </c:pt>
                <c:pt idx="1881">
                  <c:v>5.9104999999999998E-2</c:v>
                </c:pt>
                <c:pt idx="1882">
                  <c:v>5.8894000000000002E-2</c:v>
                </c:pt>
                <c:pt idx="1883">
                  <c:v>5.8836000000000006E-2</c:v>
                </c:pt>
                <c:pt idx="1884">
                  <c:v>5.8396999999999998E-2</c:v>
                </c:pt>
                <c:pt idx="1885">
                  <c:v>5.8532000000000001E-2</c:v>
                </c:pt>
                <c:pt idx="1886">
                  <c:v>5.8164999999999994E-2</c:v>
                </c:pt>
                <c:pt idx="1887">
                  <c:v>5.8164999999999994E-2</c:v>
                </c:pt>
                <c:pt idx="1888">
                  <c:v>5.7657999999999994E-2</c:v>
                </c:pt>
                <c:pt idx="1889">
                  <c:v>5.8033000000000001E-2</c:v>
                </c:pt>
                <c:pt idx="1890">
                  <c:v>5.8400000000000001E-2</c:v>
                </c:pt>
                <c:pt idx="1891">
                  <c:v>5.8200000000000002E-2</c:v>
                </c:pt>
                <c:pt idx="1892">
                  <c:v>5.8554000000000002E-2</c:v>
                </c:pt>
                <c:pt idx="1893">
                  <c:v>5.8562000000000003E-2</c:v>
                </c:pt>
                <c:pt idx="1894">
                  <c:v>5.8536000000000005E-2</c:v>
                </c:pt>
                <c:pt idx="1895">
                  <c:v>5.8400000000000001E-2</c:v>
                </c:pt>
                <c:pt idx="1896">
                  <c:v>5.7398999999999999E-2</c:v>
                </c:pt>
                <c:pt idx="1897">
                  <c:v>5.7682000000000004E-2</c:v>
                </c:pt>
                <c:pt idx="1898">
                  <c:v>5.7542999999999997E-2</c:v>
                </c:pt>
                <c:pt idx="1899">
                  <c:v>5.7125000000000002E-2</c:v>
                </c:pt>
                <c:pt idx="1900">
                  <c:v>5.74E-2</c:v>
                </c:pt>
                <c:pt idx="1901">
                  <c:v>5.7283000000000001E-2</c:v>
                </c:pt>
                <c:pt idx="1902">
                  <c:v>5.7339000000000001E-2</c:v>
                </c:pt>
                <c:pt idx="1903">
                  <c:v>5.7416999999999996E-2</c:v>
                </c:pt>
                <c:pt idx="1904">
                  <c:v>5.7409000000000002E-2</c:v>
                </c:pt>
                <c:pt idx="1905">
                  <c:v>5.7465999999999996E-2</c:v>
                </c:pt>
                <c:pt idx="1906">
                  <c:v>5.7000000000000002E-2</c:v>
                </c:pt>
                <c:pt idx="1907">
                  <c:v>5.6932000000000003E-2</c:v>
                </c:pt>
                <c:pt idx="1908">
                  <c:v>5.7329999999999999E-2</c:v>
                </c:pt>
                <c:pt idx="1909">
                  <c:v>5.7431999999999997E-2</c:v>
                </c:pt>
                <c:pt idx="1910">
                  <c:v>5.7800000000000004E-2</c:v>
                </c:pt>
                <c:pt idx="1911">
                  <c:v>5.8150000000000007E-2</c:v>
                </c:pt>
                <c:pt idx="1912">
                  <c:v>5.7926999999999999E-2</c:v>
                </c:pt>
                <c:pt idx="1913">
                  <c:v>5.6662999999999998E-2</c:v>
                </c:pt>
                <c:pt idx="1914">
                  <c:v>5.6165E-2</c:v>
                </c:pt>
                <c:pt idx="1915">
                  <c:v>5.6292999999999996E-2</c:v>
                </c:pt>
                <c:pt idx="1916">
                  <c:v>5.6533E-2</c:v>
                </c:pt>
                <c:pt idx="1917">
                  <c:v>5.6999000000000001E-2</c:v>
                </c:pt>
                <c:pt idx="1918">
                  <c:v>5.8322000000000006E-2</c:v>
                </c:pt>
                <c:pt idx="1919">
                  <c:v>5.7465000000000002E-2</c:v>
                </c:pt>
                <c:pt idx="1920">
                  <c:v>5.8090999999999997E-2</c:v>
                </c:pt>
                <c:pt idx="1921">
                  <c:v>5.7861000000000003E-2</c:v>
                </c:pt>
                <c:pt idx="1922">
                  <c:v>5.7599999999999998E-2</c:v>
                </c:pt>
                <c:pt idx="1923">
                  <c:v>5.79E-2</c:v>
                </c:pt>
                <c:pt idx="1924">
                  <c:v>5.8046E-2</c:v>
                </c:pt>
                <c:pt idx="1925">
                  <c:v>5.8661000000000005E-2</c:v>
                </c:pt>
                <c:pt idx="1926">
                  <c:v>5.8600000000000006E-2</c:v>
                </c:pt>
                <c:pt idx="1927">
                  <c:v>5.9074000000000002E-2</c:v>
                </c:pt>
                <c:pt idx="1928">
                  <c:v>5.9385E-2</c:v>
                </c:pt>
                <c:pt idx="1929">
                  <c:v>5.9473000000000005E-2</c:v>
                </c:pt>
                <c:pt idx="1930">
                  <c:v>5.9000000000000004E-2</c:v>
                </c:pt>
                <c:pt idx="1931">
                  <c:v>5.9000000000000004E-2</c:v>
                </c:pt>
                <c:pt idx="1932">
                  <c:v>5.9396000000000004E-2</c:v>
                </c:pt>
                <c:pt idx="1933">
                  <c:v>5.9108000000000001E-2</c:v>
                </c:pt>
                <c:pt idx="1934">
                  <c:v>5.9505000000000002E-2</c:v>
                </c:pt>
                <c:pt idx="1935">
                  <c:v>5.9500000000000004E-2</c:v>
                </c:pt>
                <c:pt idx="1936">
                  <c:v>5.9214000000000003E-2</c:v>
                </c:pt>
                <c:pt idx="1937">
                  <c:v>5.9355999999999999E-2</c:v>
                </c:pt>
                <c:pt idx="1938">
                  <c:v>5.9471999999999997E-2</c:v>
                </c:pt>
                <c:pt idx="1939">
                  <c:v>5.9500000000000004E-2</c:v>
                </c:pt>
                <c:pt idx="1940">
                  <c:v>5.91E-2</c:v>
                </c:pt>
                <c:pt idx="1941">
                  <c:v>5.96E-2</c:v>
                </c:pt>
                <c:pt idx="1942">
                  <c:v>5.9874999999999998E-2</c:v>
                </c:pt>
                <c:pt idx="1943">
                  <c:v>5.9900000000000002E-2</c:v>
                </c:pt>
                <c:pt idx="1944">
                  <c:v>5.9654999999999993E-2</c:v>
                </c:pt>
                <c:pt idx="1945">
                  <c:v>5.9800000000000006E-2</c:v>
                </c:pt>
                <c:pt idx="1946">
                  <c:v>5.9732E-2</c:v>
                </c:pt>
                <c:pt idx="1947">
                  <c:v>5.8968E-2</c:v>
                </c:pt>
                <c:pt idx="1948">
                  <c:v>5.8075999999999996E-2</c:v>
                </c:pt>
                <c:pt idx="1949">
                  <c:v>5.7310999999999994E-2</c:v>
                </c:pt>
                <c:pt idx="1950">
                  <c:v>5.7575000000000001E-2</c:v>
                </c:pt>
                <c:pt idx="1951">
                  <c:v>5.5146000000000001E-2</c:v>
                </c:pt>
                <c:pt idx="1952">
                  <c:v>5.4044000000000002E-2</c:v>
                </c:pt>
                <c:pt idx="1953">
                  <c:v>5.4299999999999994E-2</c:v>
                </c:pt>
                <c:pt idx="1954">
                  <c:v>5.4400000000000004E-2</c:v>
                </c:pt>
                <c:pt idx="1955">
                  <c:v>5.3609999999999998E-2</c:v>
                </c:pt>
                <c:pt idx="1956">
                  <c:v>5.2767000000000001E-2</c:v>
                </c:pt>
                <c:pt idx="1957">
                  <c:v>5.2157000000000002E-2</c:v>
                </c:pt>
                <c:pt idx="1958">
                  <c:v>5.2757999999999999E-2</c:v>
                </c:pt>
                <c:pt idx="1959">
                  <c:v>5.2832999999999998E-2</c:v>
                </c:pt>
                <c:pt idx="1960">
                  <c:v>5.21E-2</c:v>
                </c:pt>
                <c:pt idx="1961">
                  <c:v>5.2231E-2</c:v>
                </c:pt>
                <c:pt idx="1962">
                  <c:v>5.2699999999999997E-2</c:v>
                </c:pt>
                <c:pt idx="1963">
                  <c:v>5.2699999999999997E-2</c:v>
                </c:pt>
                <c:pt idx="1964">
                  <c:v>5.1799999999999999E-2</c:v>
                </c:pt>
                <c:pt idx="1965">
                  <c:v>5.2068000000000003E-2</c:v>
                </c:pt>
                <c:pt idx="1966">
                  <c:v>5.2000000000000005E-2</c:v>
                </c:pt>
                <c:pt idx="1967">
                  <c:v>5.1963000000000002E-2</c:v>
                </c:pt>
                <c:pt idx="1968">
                  <c:v>5.1799999999999999E-2</c:v>
                </c:pt>
                <c:pt idx="1969">
                  <c:v>5.1900000000000002E-2</c:v>
                </c:pt>
                <c:pt idx="1970">
                  <c:v>5.1813000000000005E-2</c:v>
                </c:pt>
                <c:pt idx="1971">
                  <c:v>5.1906999999999995E-2</c:v>
                </c:pt>
                <c:pt idx="1972">
                  <c:v>5.2142000000000001E-2</c:v>
                </c:pt>
                <c:pt idx="1973">
                  <c:v>5.2204E-2</c:v>
                </c:pt>
                <c:pt idx="1974">
                  <c:v>5.2300000000000006E-2</c:v>
                </c:pt>
                <c:pt idx="1975">
                  <c:v>5.2576999999999999E-2</c:v>
                </c:pt>
                <c:pt idx="1976">
                  <c:v>5.2042999999999999E-2</c:v>
                </c:pt>
                <c:pt idx="1977">
                  <c:v>5.1433E-2</c:v>
                </c:pt>
                <c:pt idx="1978">
                  <c:v>5.1485000000000003E-2</c:v>
                </c:pt>
                <c:pt idx="1979">
                  <c:v>5.1485000000000003E-2</c:v>
                </c:pt>
                <c:pt idx="1980">
                  <c:v>5.0999999999999997E-2</c:v>
                </c:pt>
                <c:pt idx="1981">
                  <c:v>5.0559E-2</c:v>
                </c:pt>
                <c:pt idx="1982">
                  <c:v>5.0377999999999999E-2</c:v>
                </c:pt>
                <c:pt idx="1983">
                  <c:v>5.1279999999999999E-2</c:v>
                </c:pt>
                <c:pt idx="1984">
                  <c:v>5.1299999999999998E-2</c:v>
                </c:pt>
                <c:pt idx="1985">
                  <c:v>5.0976999999999995E-2</c:v>
                </c:pt>
                <c:pt idx="1986">
                  <c:v>5.0900000000000001E-2</c:v>
                </c:pt>
                <c:pt idx="1987">
                  <c:v>5.0835999999999999E-2</c:v>
                </c:pt>
                <c:pt idx="1988">
                  <c:v>5.0900000000000001E-2</c:v>
                </c:pt>
                <c:pt idx="1989">
                  <c:v>5.1299000000000004E-2</c:v>
                </c:pt>
                <c:pt idx="1990">
                  <c:v>5.1207000000000003E-2</c:v>
                </c:pt>
                <c:pt idx="1991">
                  <c:v>5.1100000000000007E-2</c:v>
                </c:pt>
                <c:pt idx="1992">
                  <c:v>5.1031000000000007E-2</c:v>
                </c:pt>
                <c:pt idx="1993">
                  <c:v>5.1337000000000001E-2</c:v>
                </c:pt>
                <c:pt idx="1994">
                  <c:v>5.1299999999999998E-2</c:v>
                </c:pt>
                <c:pt idx="1995">
                  <c:v>5.0999999999999997E-2</c:v>
                </c:pt>
                <c:pt idx="1996">
                  <c:v>5.0795000000000007E-2</c:v>
                </c:pt>
                <c:pt idx="1997">
                  <c:v>5.0622E-2</c:v>
                </c:pt>
                <c:pt idx="1998">
                  <c:v>5.0700000000000002E-2</c:v>
                </c:pt>
                <c:pt idx="1999">
                  <c:v>5.0765000000000005E-2</c:v>
                </c:pt>
                <c:pt idx="2000">
                  <c:v>5.0403000000000003E-2</c:v>
                </c:pt>
                <c:pt idx="2001">
                  <c:v>5.0125999999999997E-2</c:v>
                </c:pt>
                <c:pt idx="2002">
                  <c:v>5.0128000000000006E-2</c:v>
                </c:pt>
                <c:pt idx="2003">
                  <c:v>5.0128000000000006E-2</c:v>
                </c:pt>
                <c:pt idx="2004">
                  <c:v>5.0148999999999999E-2</c:v>
                </c:pt>
                <c:pt idx="2005">
                  <c:v>4.9969E-2</c:v>
                </c:pt>
                <c:pt idx="2006">
                  <c:v>4.9699999999999994E-2</c:v>
                </c:pt>
                <c:pt idx="2007">
                  <c:v>4.9699999999999994E-2</c:v>
                </c:pt>
                <c:pt idx="2008">
                  <c:v>4.9292999999999997E-2</c:v>
                </c:pt>
                <c:pt idx="2009">
                  <c:v>4.8566999999999999E-2</c:v>
                </c:pt>
                <c:pt idx="2010">
                  <c:v>4.7724999999999997E-2</c:v>
                </c:pt>
                <c:pt idx="2011">
                  <c:v>4.7699999999999992E-2</c:v>
                </c:pt>
                <c:pt idx="2012">
                  <c:v>4.7525000000000005E-2</c:v>
                </c:pt>
                <c:pt idx="2013">
                  <c:v>4.6500000000000007E-2</c:v>
                </c:pt>
                <c:pt idx="2014">
                  <c:v>4.6482999999999997E-2</c:v>
                </c:pt>
                <c:pt idx="2015">
                  <c:v>4.6399999999999997E-2</c:v>
                </c:pt>
                <c:pt idx="2016">
                  <c:v>4.5899999999999996E-2</c:v>
                </c:pt>
                <c:pt idx="2017">
                  <c:v>4.5999999999999999E-2</c:v>
                </c:pt>
                <c:pt idx="2018">
                  <c:v>4.5961000000000002E-2</c:v>
                </c:pt>
                <c:pt idx="2019">
                  <c:v>4.5919999999999996E-2</c:v>
                </c:pt>
                <c:pt idx="2020">
                  <c:v>4.5884999999999995E-2</c:v>
                </c:pt>
                <c:pt idx="2021">
                  <c:v>4.5899999999999996E-2</c:v>
                </c:pt>
                <c:pt idx="2022">
                  <c:v>4.5899999999999996E-2</c:v>
                </c:pt>
                <c:pt idx="2023">
                  <c:v>4.58E-2</c:v>
                </c:pt>
                <c:pt idx="2024">
                  <c:v>4.5999999999999999E-2</c:v>
                </c:pt>
                <c:pt idx="2025">
                  <c:v>4.5999999999999999E-2</c:v>
                </c:pt>
                <c:pt idx="2026">
                  <c:v>4.6047000000000005E-2</c:v>
                </c:pt>
                <c:pt idx="2027">
                  <c:v>4.5599999999999995E-2</c:v>
                </c:pt>
                <c:pt idx="2028">
                  <c:v>4.5361000000000005E-2</c:v>
                </c:pt>
                <c:pt idx="2029">
                  <c:v>4.4757999999999992E-2</c:v>
                </c:pt>
                <c:pt idx="2030">
                  <c:v>4.4199999999999996E-2</c:v>
                </c:pt>
                <c:pt idx="2031">
                  <c:v>4.4378000000000001E-2</c:v>
                </c:pt>
                <c:pt idx="2032">
                  <c:v>4.4728000000000004E-2</c:v>
                </c:pt>
                <c:pt idx="2033">
                  <c:v>4.5269000000000004E-2</c:v>
                </c:pt>
                <c:pt idx="2034">
                  <c:v>4.5737E-2</c:v>
                </c:pt>
                <c:pt idx="2035">
                  <c:v>4.6399999999999997E-2</c:v>
                </c:pt>
                <c:pt idx="2036">
                  <c:v>4.6482000000000002E-2</c:v>
                </c:pt>
                <c:pt idx="2037">
                  <c:v>4.5899999999999996E-2</c:v>
                </c:pt>
                <c:pt idx="2038">
                  <c:v>4.5473999999999994E-2</c:v>
                </c:pt>
                <c:pt idx="2039">
                  <c:v>4.5099E-2</c:v>
                </c:pt>
                <c:pt idx="2040">
                  <c:v>4.4199999999999996E-2</c:v>
                </c:pt>
                <c:pt idx="2041">
                  <c:v>4.4500000000000005E-2</c:v>
                </c:pt>
                <c:pt idx="2042">
                  <c:v>4.4400000000000002E-2</c:v>
                </c:pt>
                <c:pt idx="2043">
                  <c:v>4.4890999999999993E-2</c:v>
                </c:pt>
                <c:pt idx="2044">
                  <c:v>4.4999999999999998E-2</c:v>
                </c:pt>
                <c:pt idx="2045">
                  <c:v>4.5100000000000001E-2</c:v>
                </c:pt>
                <c:pt idx="2046">
                  <c:v>4.5199999999999997E-2</c:v>
                </c:pt>
                <c:pt idx="2047">
                  <c:v>4.5199999999999997E-2</c:v>
                </c:pt>
                <c:pt idx="2048">
                  <c:v>4.4930000000000005E-2</c:v>
                </c:pt>
                <c:pt idx="2049">
                  <c:v>4.4900000000000002E-2</c:v>
                </c:pt>
                <c:pt idx="2050">
                  <c:v>4.4997999999999996E-2</c:v>
                </c:pt>
                <c:pt idx="2051">
                  <c:v>4.5100000000000001E-2</c:v>
                </c:pt>
                <c:pt idx="2052">
                  <c:v>4.5100000000000001E-2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4B5-43A0-A896-0B5AAB214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072024"/>
        <c:axId val="577071368"/>
      </c:lineChart>
      <c:dateAx>
        <c:axId val="57707202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7071368"/>
        <c:crosses val="autoZero"/>
        <c:auto val="1"/>
        <c:lblOffset val="100"/>
        <c:baseTimeUnit val="days"/>
      </c:dateAx>
      <c:valAx>
        <c:axId val="577071368"/>
        <c:scaling>
          <c:orientation val="minMax"/>
          <c:min val="3.5000000000000003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7707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rgbClr val="00B050"/>
                </a:solidFill>
              </a:rPr>
              <a:t>Ativos</a:t>
            </a:r>
            <a:r>
              <a:rPr lang="pt-BR"/>
              <a:t> x </a:t>
            </a:r>
            <a:r>
              <a:rPr lang="pt-BR" b="1">
                <a:solidFill>
                  <a:srgbClr val="FF0000"/>
                </a:solidFill>
              </a:rPr>
              <a:t>Passivos</a:t>
            </a:r>
            <a:r>
              <a:rPr lang="pt-BR"/>
              <a:t> (Milhares)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'Alocacao NTNB'!$N$8:$N$46</c:f>
              <c:numCache>
                <c:formatCode>m/d/yyyy</c:formatCode>
                <c:ptCount val="39"/>
                <c:pt idx="0">
                  <c:v>43154</c:v>
                </c:pt>
                <c:pt idx="1">
                  <c:v>43102</c:v>
                </c:pt>
                <c:pt idx="2">
                  <c:v>43467</c:v>
                </c:pt>
                <c:pt idx="3">
                  <c:v>43832</c:v>
                </c:pt>
                <c:pt idx="4">
                  <c:v>44198</c:v>
                </c:pt>
                <c:pt idx="5">
                  <c:v>44563</c:v>
                </c:pt>
                <c:pt idx="6">
                  <c:v>44928</c:v>
                </c:pt>
                <c:pt idx="7">
                  <c:v>45293</c:v>
                </c:pt>
                <c:pt idx="8">
                  <c:v>45659</c:v>
                </c:pt>
                <c:pt idx="9">
                  <c:v>46024</c:v>
                </c:pt>
                <c:pt idx="10">
                  <c:v>46389</c:v>
                </c:pt>
                <c:pt idx="11">
                  <c:v>46754</c:v>
                </c:pt>
                <c:pt idx="12">
                  <c:v>47120</c:v>
                </c:pt>
                <c:pt idx="13">
                  <c:v>47485</c:v>
                </c:pt>
                <c:pt idx="14">
                  <c:v>47850</c:v>
                </c:pt>
                <c:pt idx="15">
                  <c:v>48215</c:v>
                </c:pt>
                <c:pt idx="16">
                  <c:v>48581</c:v>
                </c:pt>
                <c:pt idx="17">
                  <c:v>48946</c:v>
                </c:pt>
                <c:pt idx="18">
                  <c:v>49311</c:v>
                </c:pt>
                <c:pt idx="19">
                  <c:v>49676</c:v>
                </c:pt>
                <c:pt idx="20">
                  <c:v>50042</c:v>
                </c:pt>
                <c:pt idx="21">
                  <c:v>50407</c:v>
                </c:pt>
                <c:pt idx="22">
                  <c:v>50772</c:v>
                </c:pt>
                <c:pt idx="23">
                  <c:v>51137</c:v>
                </c:pt>
                <c:pt idx="24">
                  <c:v>51503</c:v>
                </c:pt>
                <c:pt idx="25">
                  <c:v>51868</c:v>
                </c:pt>
                <c:pt idx="26">
                  <c:v>52233</c:v>
                </c:pt>
                <c:pt idx="27">
                  <c:v>52598</c:v>
                </c:pt>
                <c:pt idx="28">
                  <c:v>52964</c:v>
                </c:pt>
                <c:pt idx="29">
                  <c:v>53329</c:v>
                </c:pt>
                <c:pt idx="30">
                  <c:v>53694</c:v>
                </c:pt>
                <c:pt idx="31">
                  <c:v>54059</c:v>
                </c:pt>
                <c:pt idx="32">
                  <c:v>54425</c:v>
                </c:pt>
                <c:pt idx="33">
                  <c:v>54790</c:v>
                </c:pt>
                <c:pt idx="34">
                  <c:v>55155</c:v>
                </c:pt>
                <c:pt idx="35">
                  <c:v>55520</c:v>
                </c:pt>
                <c:pt idx="36">
                  <c:v>55886</c:v>
                </c:pt>
                <c:pt idx="37">
                  <c:v>56251</c:v>
                </c:pt>
                <c:pt idx="38">
                  <c:v>56616</c:v>
                </c:pt>
              </c:numCache>
            </c:numRef>
          </c:cat>
          <c:val>
            <c:numRef>
              <c:f>'Alocacao NTNB'!$M$8:$M$46</c:f>
              <c:numCache>
                <c:formatCode>_(* #,##0.00_);_(* \(#,##0.00\);_(* "-"??_);_(@_)</c:formatCode>
                <c:ptCount val="39"/>
                <c:pt idx="0">
                  <c:v>-166039.00523372568</c:v>
                </c:pt>
                <c:pt idx="1">
                  <c:v>-166039.00523372568</c:v>
                </c:pt>
                <c:pt idx="2">
                  <c:v>-166039.00523372568</c:v>
                </c:pt>
                <c:pt idx="3">
                  <c:v>-166039.00523372568</c:v>
                </c:pt>
                <c:pt idx="4">
                  <c:v>-166039.00523372568</c:v>
                </c:pt>
                <c:pt idx="5">
                  <c:v>-166039.00523372568</c:v>
                </c:pt>
                <c:pt idx="6">
                  <c:v>-166039.00523372568</c:v>
                </c:pt>
                <c:pt idx="7">
                  <c:v>-166039.00523372568</c:v>
                </c:pt>
                <c:pt idx="8">
                  <c:v>-166039.00523372568</c:v>
                </c:pt>
                <c:pt idx="9">
                  <c:v>-166039.00523372568</c:v>
                </c:pt>
                <c:pt idx="10">
                  <c:v>-166039.00523372568</c:v>
                </c:pt>
                <c:pt idx="11">
                  <c:v>-166039.00523372568</c:v>
                </c:pt>
                <c:pt idx="12">
                  <c:v>-166039.00523372568</c:v>
                </c:pt>
                <c:pt idx="13">
                  <c:v>-163700.71505281789</c:v>
                </c:pt>
                <c:pt idx="14">
                  <c:v>-159362.23854168222</c:v>
                </c:pt>
                <c:pt idx="15">
                  <c:v>-153791.57410058996</c:v>
                </c:pt>
                <c:pt idx="16">
                  <c:v>-147279.16761942735</c:v>
                </c:pt>
                <c:pt idx="17">
                  <c:v>-140267.66117705643</c:v>
                </c:pt>
                <c:pt idx="18">
                  <c:v>-132956.13496278197</c:v>
                </c:pt>
                <c:pt idx="19">
                  <c:v>-125158.47023462485</c:v>
                </c:pt>
                <c:pt idx="20">
                  <c:v>-117132.11800907034</c:v>
                </c:pt>
                <c:pt idx="21">
                  <c:v>-109212.01694802535</c:v>
                </c:pt>
                <c:pt idx="22">
                  <c:v>-101401.41368822956</c:v>
                </c:pt>
                <c:pt idx="23">
                  <c:v>-93758.010447497494</c:v>
                </c:pt>
                <c:pt idx="24">
                  <c:v>-86297.397153332218</c:v>
                </c:pt>
                <c:pt idx="25">
                  <c:v>-79122.711888245656</c:v>
                </c:pt>
                <c:pt idx="26">
                  <c:v>-72272.113894808412</c:v>
                </c:pt>
                <c:pt idx="27">
                  <c:v>-65772.688142719751</c:v>
                </c:pt>
                <c:pt idx="28">
                  <c:v>-59779.229307345384</c:v>
                </c:pt>
                <c:pt idx="29">
                  <c:v>-54200.90449650566</c:v>
                </c:pt>
                <c:pt idx="30">
                  <c:v>-49068.103427343471</c:v>
                </c:pt>
                <c:pt idx="31">
                  <c:v>-42907.188275532913</c:v>
                </c:pt>
                <c:pt idx="32">
                  <c:v>-37272.046330061996</c:v>
                </c:pt>
                <c:pt idx="33">
                  <c:v>-32195.726084235641</c:v>
                </c:pt>
                <c:pt idx="34">
                  <c:v>-27690.431767152404</c:v>
                </c:pt>
                <c:pt idx="35">
                  <c:v>-20235.082712123338</c:v>
                </c:pt>
                <c:pt idx="36">
                  <c:v>-17159.916312487003</c:v>
                </c:pt>
                <c:pt idx="37">
                  <c:v>-14470.964177413474</c:v>
                </c:pt>
                <c:pt idx="3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8-4DAC-AE46-4F55D5F58F7A}"/>
            </c:ext>
          </c:extLst>
        </c:ser>
        <c:ser>
          <c:idx val="1"/>
          <c:order val="1"/>
          <c:tx>
            <c:strRef>
              <c:f>'Alocacao NTNB'!$W$8:$W$46</c:f>
              <c:strCache>
                <c:ptCount val="39"/>
                <c:pt idx="0">
                  <c:v> 193.964,63 </c:v>
                </c:pt>
                <c:pt idx="1">
                  <c:v> 195.838,02 </c:v>
                </c:pt>
                <c:pt idx="2">
                  <c:v> 198.221,99 </c:v>
                </c:pt>
                <c:pt idx="3">
                  <c:v> 201.344,60 </c:v>
                </c:pt>
                <c:pt idx="4">
                  <c:v> 205.226,13 </c:v>
                </c:pt>
                <c:pt idx="5">
                  <c:v> 209.897,40 </c:v>
                </c:pt>
                <c:pt idx="6">
                  <c:v> 215.360,83 </c:v>
                </c:pt>
                <c:pt idx="7">
                  <c:v> 221.583,77 </c:v>
                </c:pt>
                <c:pt idx="8">
                  <c:v> 228.573,29 </c:v>
                </c:pt>
                <c:pt idx="9">
                  <c:v> 236.345,95 </c:v>
                </c:pt>
                <c:pt idx="10">
                  <c:v> 247.602,23 </c:v>
                </c:pt>
                <c:pt idx="11">
                  <c:v> 257.062,03 </c:v>
                </c:pt>
                <c:pt idx="12">
                  <c:v> 267.310,96 </c:v>
                </c:pt>
                <c:pt idx="13">
                  <c:v> 274.120,78 </c:v>
                </c:pt>
                <c:pt idx="14">
                  <c:v> 281.034,06 </c:v>
                </c:pt>
                <c:pt idx="15">
                  <c:v> 282.064,44 </c:v>
                </c:pt>
                <c:pt idx="16">
                  <c:v> 280.886,71 </c:v>
                </c:pt>
                <c:pt idx="17">
                  <c:v> 278.154,11 </c:v>
                </c:pt>
                <c:pt idx="18">
                  <c:v> 274.111,40 </c:v>
                </c:pt>
                <c:pt idx="19">
                  <c:v> 275.054,18 </c:v>
                </c:pt>
                <c:pt idx="20">
                  <c:v> 267.577,61 </c:v>
                </c:pt>
                <c:pt idx="21">
                  <c:v> 259.261,48 </c:v>
                </c:pt>
                <c:pt idx="22">
                  <c:v> 250.063,86 </c:v>
                </c:pt>
                <c:pt idx="23">
                  <c:v> 240.085,37 </c:v>
                </c:pt>
                <c:pt idx="24">
                  <c:v> 237.546,89 </c:v>
                </c:pt>
                <c:pt idx="25">
                  <c:v> 226.293,42 </c:v>
                </c:pt>
                <c:pt idx="26">
                  <c:v> 214.670,98 </c:v>
                </c:pt>
                <c:pt idx="27">
                  <c:v> 202.808,02 </c:v>
                </c:pt>
                <c:pt idx="28">
                  <c:v> 191.357,56 </c:v>
                </c:pt>
                <c:pt idx="29">
                  <c:v> 194.041,40 </c:v>
                </c:pt>
                <c:pt idx="30">
                  <c:v> 183.088,62 </c:v>
                </c:pt>
                <c:pt idx="31">
                  <c:v> 166.206,41 </c:v>
                </c:pt>
                <c:pt idx="32">
                  <c:v> 149.801,42 </c:v>
                </c:pt>
                <c:pt idx="33">
                  <c:v> 134.233,75 </c:v>
                </c:pt>
                <c:pt idx="34">
                  <c:v> 141.026,20 </c:v>
                </c:pt>
                <c:pt idx="35">
                  <c:v> 108.006,81 </c:v>
                </c:pt>
                <c:pt idx="36">
                  <c:v> 96.328,10 </c:v>
                </c:pt>
                <c:pt idx="37">
                  <c:v> 85.686,22 </c:v>
                </c:pt>
                <c:pt idx="38">
                  <c:v>-3.447,50 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cat>
            <c:numRef>
              <c:f>'Alocacao NTNB'!$N$8:$N$46</c:f>
              <c:numCache>
                <c:formatCode>m/d/yyyy</c:formatCode>
                <c:ptCount val="39"/>
                <c:pt idx="0">
                  <c:v>43154</c:v>
                </c:pt>
                <c:pt idx="1">
                  <c:v>43102</c:v>
                </c:pt>
                <c:pt idx="2">
                  <c:v>43467</c:v>
                </c:pt>
                <c:pt idx="3">
                  <c:v>43832</c:v>
                </c:pt>
                <c:pt idx="4">
                  <c:v>44198</c:v>
                </c:pt>
                <c:pt idx="5">
                  <c:v>44563</c:v>
                </c:pt>
                <c:pt idx="6">
                  <c:v>44928</c:v>
                </c:pt>
                <c:pt idx="7">
                  <c:v>45293</c:v>
                </c:pt>
                <c:pt idx="8">
                  <c:v>45659</c:v>
                </c:pt>
                <c:pt idx="9">
                  <c:v>46024</c:v>
                </c:pt>
                <c:pt idx="10">
                  <c:v>46389</c:v>
                </c:pt>
                <c:pt idx="11">
                  <c:v>46754</c:v>
                </c:pt>
                <c:pt idx="12">
                  <c:v>47120</c:v>
                </c:pt>
                <c:pt idx="13">
                  <c:v>47485</c:v>
                </c:pt>
                <c:pt idx="14">
                  <c:v>47850</c:v>
                </c:pt>
                <c:pt idx="15">
                  <c:v>48215</c:v>
                </c:pt>
                <c:pt idx="16">
                  <c:v>48581</c:v>
                </c:pt>
                <c:pt idx="17">
                  <c:v>48946</c:v>
                </c:pt>
                <c:pt idx="18">
                  <c:v>49311</c:v>
                </c:pt>
                <c:pt idx="19">
                  <c:v>49676</c:v>
                </c:pt>
                <c:pt idx="20">
                  <c:v>50042</c:v>
                </c:pt>
                <c:pt idx="21">
                  <c:v>50407</c:v>
                </c:pt>
                <c:pt idx="22">
                  <c:v>50772</c:v>
                </c:pt>
                <c:pt idx="23">
                  <c:v>51137</c:v>
                </c:pt>
                <c:pt idx="24">
                  <c:v>51503</c:v>
                </c:pt>
                <c:pt idx="25">
                  <c:v>51868</c:v>
                </c:pt>
                <c:pt idx="26">
                  <c:v>52233</c:v>
                </c:pt>
                <c:pt idx="27">
                  <c:v>52598</c:v>
                </c:pt>
                <c:pt idx="28">
                  <c:v>52964</c:v>
                </c:pt>
                <c:pt idx="29">
                  <c:v>53329</c:v>
                </c:pt>
                <c:pt idx="30">
                  <c:v>53694</c:v>
                </c:pt>
                <c:pt idx="31">
                  <c:v>54059</c:v>
                </c:pt>
                <c:pt idx="32">
                  <c:v>54425</c:v>
                </c:pt>
                <c:pt idx="33">
                  <c:v>54790</c:v>
                </c:pt>
                <c:pt idx="34">
                  <c:v>55155</c:v>
                </c:pt>
                <c:pt idx="35">
                  <c:v>55520</c:v>
                </c:pt>
                <c:pt idx="36">
                  <c:v>55886</c:v>
                </c:pt>
                <c:pt idx="37">
                  <c:v>56251</c:v>
                </c:pt>
                <c:pt idx="38">
                  <c:v>56616</c:v>
                </c:pt>
              </c:numCache>
            </c:numRef>
          </c:cat>
          <c:val>
            <c:numRef>
              <c:f>'Alocacao NTNB'!$W$8:$W$46</c:f>
              <c:numCache>
                <c:formatCode>_(* #,##0.00_);_(* \(#,##0.00\);_(* "-"??_);_(@_)</c:formatCode>
                <c:ptCount val="39"/>
                <c:pt idx="0">
                  <c:v>193964.62642394728</c:v>
                </c:pt>
                <c:pt idx="1">
                  <c:v>195838.01923163835</c:v>
                </c:pt>
                <c:pt idx="2">
                  <c:v>198221.98811796278</c:v>
                </c:pt>
                <c:pt idx="3">
                  <c:v>201344.60291465966</c:v>
                </c:pt>
                <c:pt idx="4">
                  <c:v>205226.12686214256</c:v>
                </c:pt>
                <c:pt idx="5">
                  <c:v>209897.39605156588</c:v>
                </c:pt>
                <c:pt idx="6">
                  <c:v>215360.83426442821</c:v>
                </c:pt>
                <c:pt idx="7">
                  <c:v>221583.77018063434</c:v>
                </c:pt>
                <c:pt idx="8">
                  <c:v>228573.28676132395</c:v>
                </c:pt>
                <c:pt idx="9">
                  <c:v>236345.95176930225</c:v>
                </c:pt>
                <c:pt idx="10">
                  <c:v>247602.23487536417</c:v>
                </c:pt>
                <c:pt idx="11">
                  <c:v>257062.03008790861</c:v>
                </c:pt>
                <c:pt idx="12">
                  <c:v>267310.95629985572</c:v>
                </c:pt>
                <c:pt idx="13">
                  <c:v>274120.78478066862</c:v>
                </c:pt>
                <c:pt idx="14">
                  <c:v>281034.05873600527</c:v>
                </c:pt>
                <c:pt idx="15">
                  <c:v>282064.43726045743</c:v>
                </c:pt>
                <c:pt idx="16">
                  <c:v>280886.70823687175</c:v>
                </c:pt>
                <c:pt idx="17">
                  <c:v>278154.10563274601</c:v>
                </c:pt>
                <c:pt idx="18">
                  <c:v>274111.39516501362</c:v>
                </c:pt>
                <c:pt idx="19">
                  <c:v>275054.18456944736</c:v>
                </c:pt>
                <c:pt idx="20">
                  <c:v>267577.60586941917</c:v>
                </c:pt>
                <c:pt idx="21">
                  <c:v>259261.47641656804</c:v>
                </c:pt>
                <c:pt idx="22">
                  <c:v>250063.85863940974</c:v>
                </c:pt>
                <c:pt idx="23">
                  <c:v>240085.36773094744</c:v>
                </c:pt>
                <c:pt idx="24">
                  <c:v>237546.89109301061</c:v>
                </c:pt>
                <c:pt idx="25">
                  <c:v>226293.41880782961</c:v>
                </c:pt>
                <c:pt idx="26">
                  <c:v>214670.97632126042</c:v>
                </c:pt>
                <c:pt idx="27">
                  <c:v>202808.01773683811</c:v>
                </c:pt>
                <c:pt idx="28">
                  <c:v>191357.55697802571</c:v>
                </c:pt>
                <c:pt idx="29">
                  <c:v>194041.40149109799</c:v>
                </c:pt>
                <c:pt idx="30">
                  <c:v>183088.62177668387</c:v>
                </c:pt>
                <c:pt idx="31">
                  <c:v>166206.40633549332</c:v>
                </c:pt>
                <c:pt idx="32">
                  <c:v>149801.42363796226</c:v>
                </c:pt>
                <c:pt idx="33">
                  <c:v>134233.7482530913</c:v>
                </c:pt>
                <c:pt idx="34">
                  <c:v>141026.20400789549</c:v>
                </c:pt>
                <c:pt idx="35">
                  <c:v>108006.81379384284</c:v>
                </c:pt>
                <c:pt idx="36">
                  <c:v>96328.096561419501</c:v>
                </c:pt>
                <c:pt idx="37">
                  <c:v>85686.222590900885</c:v>
                </c:pt>
                <c:pt idx="38">
                  <c:v>-3447.4961288535196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8-4DAC-AE46-4F55D5F58F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1946040"/>
        <c:axId val="551940944"/>
      </c:areaChart>
      <c:dateAx>
        <c:axId val="5519460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1940944"/>
        <c:crosses val="autoZero"/>
        <c:auto val="1"/>
        <c:lblOffset val="100"/>
        <c:baseTimeUnit val="months"/>
      </c:dateAx>
      <c:valAx>
        <c:axId val="551940944"/>
        <c:scaling>
          <c:orientation val="minMax"/>
          <c:max val="3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1946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27/06/2019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.xlsx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08775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285461" y="2256424"/>
            <a:ext cx="9745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 e os Diferentes Riscos dos Investimentos</a:t>
            </a:r>
          </a:p>
          <a:p>
            <a:pPr algn="ctr"/>
            <a:endParaRPr lang="pt-BR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Ronaldo de Oliveira</a:t>
            </a:r>
          </a:p>
          <a:p>
            <a:pPr algn="ctr"/>
            <a:endParaRPr lang="pt-BR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Data: 27/06/19 às 16:00 h</a:t>
            </a:r>
          </a:p>
          <a:p>
            <a:pPr algn="ctr"/>
            <a:endParaRPr lang="pt-BR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BAFC172-E82E-455C-B0F4-C6ACF5EF7F80}"/>
              </a:ext>
            </a:extLst>
          </p:cNvPr>
          <p:cNvSpPr txBox="1"/>
          <p:nvPr/>
        </p:nvSpPr>
        <p:spPr>
          <a:xfrm>
            <a:off x="263747" y="183260"/>
            <a:ext cx="50519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TAXA DE JUROS: 16/07/2018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B68C150-E2CF-440F-83FF-F0FD4AB99593}"/>
              </a:ext>
            </a:extLst>
          </p:cNvPr>
          <p:cNvSpPr/>
          <p:nvPr/>
        </p:nvSpPr>
        <p:spPr>
          <a:xfrm>
            <a:off x="263747" y="882736"/>
            <a:ext cx="10298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z="28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5,83%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6E2A152-FDA4-4A18-9458-898AA89F8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055057"/>
              </p:ext>
            </p:extLst>
          </p:nvPr>
        </p:nvGraphicFramePr>
        <p:xfrm>
          <a:off x="647921" y="2231958"/>
          <a:ext cx="11146513" cy="3943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80EAEEBB-0210-4B9C-8416-8F8E8AEAFABC}"/>
              </a:ext>
            </a:extLst>
          </p:cNvPr>
          <p:cNvSpPr txBox="1"/>
          <p:nvPr/>
        </p:nvSpPr>
        <p:spPr>
          <a:xfrm>
            <a:off x="10786696" y="1608622"/>
            <a:ext cx="151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5,83% a.a.</a:t>
            </a:r>
          </a:p>
        </p:txBody>
      </p:sp>
      <p:sp>
        <p:nvSpPr>
          <p:cNvPr id="10" name="Seta para baixo 11">
            <a:extLst>
              <a:ext uri="{FF2B5EF4-FFF2-40B4-BE49-F238E27FC236}">
                <a16:creationId xmlns:a16="http://schemas.microsoft.com/office/drawing/2014/main" id="{E4E8285D-0091-4607-8D01-D7E13F02CAE1}"/>
              </a:ext>
            </a:extLst>
          </p:cNvPr>
          <p:cNvSpPr/>
          <p:nvPr/>
        </p:nvSpPr>
        <p:spPr>
          <a:xfrm>
            <a:off x="11235855" y="2319119"/>
            <a:ext cx="308224" cy="394581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</p:spTree>
    <p:extLst>
      <p:ext uri="{BB962C8B-B14F-4D97-AF65-F5344CB8AC3E}">
        <p14:creationId xmlns:p14="http://schemas.microsoft.com/office/powerpoint/2010/main" val="385575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A8600-E38C-42A3-9B81-7E659782A467}"/>
              </a:ext>
            </a:extLst>
          </p:cNvPr>
          <p:cNvSpPr txBox="1"/>
          <p:nvPr/>
        </p:nvSpPr>
        <p:spPr>
          <a:xfrm>
            <a:off x="195336" y="85186"/>
            <a:ext cx="10157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09/10/2018                     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(1º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07/10/18)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191E36-9239-4BCC-B458-5A39AA092CFB}"/>
              </a:ext>
            </a:extLst>
          </p:cNvPr>
          <p:cNvSpPr/>
          <p:nvPr/>
        </p:nvSpPr>
        <p:spPr>
          <a:xfrm>
            <a:off x="195337" y="893535"/>
            <a:ext cx="10366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z="28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5,50%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D52986B-3A52-41A3-BBDC-D1E326355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48" y="2411896"/>
            <a:ext cx="11290852" cy="413572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EB6BE77-2316-4B3E-8D5C-F99600AF571D}"/>
              </a:ext>
            </a:extLst>
          </p:cNvPr>
          <p:cNvSpPr txBox="1"/>
          <p:nvPr/>
        </p:nvSpPr>
        <p:spPr>
          <a:xfrm>
            <a:off x="10283212" y="1920726"/>
            <a:ext cx="1798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5,50% a.a.</a:t>
            </a:r>
          </a:p>
        </p:txBody>
      </p:sp>
      <p:sp>
        <p:nvSpPr>
          <p:cNvPr id="8" name="Seta para baixo 10">
            <a:extLst>
              <a:ext uri="{FF2B5EF4-FFF2-40B4-BE49-F238E27FC236}">
                <a16:creationId xmlns:a16="http://schemas.microsoft.com/office/drawing/2014/main" id="{4D6E8572-455D-4FB3-9AF8-2597FAB12BC8}"/>
              </a:ext>
            </a:extLst>
          </p:cNvPr>
          <p:cNvSpPr/>
          <p:nvPr/>
        </p:nvSpPr>
        <p:spPr>
          <a:xfrm>
            <a:off x="10685220" y="2693763"/>
            <a:ext cx="456940" cy="514604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1930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65923F-18BA-497B-8A3E-636159FA656C}"/>
              </a:ext>
            </a:extLst>
          </p:cNvPr>
          <p:cNvSpPr txBox="1"/>
          <p:nvPr/>
        </p:nvSpPr>
        <p:spPr>
          <a:xfrm>
            <a:off x="195336" y="85186"/>
            <a:ext cx="10343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12/11/2018                       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(2º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turno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28/10/18)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454D04A-80E7-481B-9487-FDAD5709D67D}"/>
              </a:ext>
            </a:extLst>
          </p:cNvPr>
          <p:cNvSpPr/>
          <p:nvPr/>
        </p:nvSpPr>
        <p:spPr>
          <a:xfrm>
            <a:off x="195337" y="774267"/>
            <a:ext cx="10393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z="28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5,11%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195D605-A9D6-48CE-B9AF-709C75001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818" y="2165253"/>
            <a:ext cx="11476382" cy="44146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2A1EC27-9A97-47B4-92A4-7D4A8DB92DFE}"/>
              </a:ext>
            </a:extLst>
          </p:cNvPr>
          <p:cNvSpPr txBox="1"/>
          <p:nvPr/>
        </p:nvSpPr>
        <p:spPr>
          <a:xfrm>
            <a:off x="10537464" y="1703588"/>
            <a:ext cx="1510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5,11% a.a.</a:t>
            </a:r>
          </a:p>
        </p:txBody>
      </p:sp>
      <p:sp>
        <p:nvSpPr>
          <p:cNvPr id="8" name="Seta para baixo 10">
            <a:extLst>
              <a:ext uri="{FF2B5EF4-FFF2-40B4-BE49-F238E27FC236}">
                <a16:creationId xmlns:a16="http://schemas.microsoft.com/office/drawing/2014/main" id="{06CAE467-1A70-4483-9426-199BD87C0F7D}"/>
              </a:ext>
            </a:extLst>
          </p:cNvPr>
          <p:cNvSpPr/>
          <p:nvPr/>
        </p:nvSpPr>
        <p:spPr>
          <a:xfrm>
            <a:off x="10853530" y="2631038"/>
            <a:ext cx="562336" cy="797962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54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7059D8-B104-4236-86E0-86B0C5DE65DD}"/>
              </a:ext>
            </a:extLst>
          </p:cNvPr>
          <p:cNvSpPr txBox="1"/>
          <p:nvPr/>
        </p:nvSpPr>
        <p:spPr>
          <a:xfrm>
            <a:off x="195336" y="85186"/>
            <a:ext cx="105399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10/12/2018                 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Nomes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Novo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Governo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465034A-ED0C-4BB4-897A-C62C3D38BBEB}"/>
              </a:ext>
            </a:extLst>
          </p:cNvPr>
          <p:cNvSpPr/>
          <p:nvPr/>
        </p:nvSpPr>
        <p:spPr>
          <a:xfrm>
            <a:off x="195336" y="774267"/>
            <a:ext cx="103401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z="28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5,0% a.a. para 10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9951DA8-2FC7-4223-BEAF-DB45584FD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26" y="2319381"/>
            <a:ext cx="11198087" cy="422894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EB4AA0D-491D-4907-92D7-4AA0CC4778C7}"/>
              </a:ext>
            </a:extLst>
          </p:cNvPr>
          <p:cNvSpPr txBox="1"/>
          <p:nvPr/>
        </p:nvSpPr>
        <p:spPr>
          <a:xfrm>
            <a:off x="10389705" y="1832680"/>
            <a:ext cx="13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5,0% a.a.</a:t>
            </a:r>
          </a:p>
        </p:txBody>
      </p:sp>
      <p:sp>
        <p:nvSpPr>
          <p:cNvPr id="8" name="Seta para baixo 10">
            <a:extLst>
              <a:ext uri="{FF2B5EF4-FFF2-40B4-BE49-F238E27FC236}">
                <a16:creationId xmlns:a16="http://schemas.microsoft.com/office/drawing/2014/main" id="{F424A316-E500-417D-9AB6-C8ABB45CD429}"/>
              </a:ext>
            </a:extLst>
          </p:cNvPr>
          <p:cNvSpPr/>
          <p:nvPr/>
        </p:nvSpPr>
        <p:spPr>
          <a:xfrm>
            <a:off x="10668001" y="2767234"/>
            <a:ext cx="556590" cy="661765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746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B2EF83-B09E-49C4-8A80-A9B19E809FAF}"/>
              </a:ext>
            </a:extLst>
          </p:cNvPr>
          <p:cNvSpPr txBox="1"/>
          <p:nvPr/>
        </p:nvSpPr>
        <p:spPr>
          <a:xfrm>
            <a:off x="195336" y="85186"/>
            <a:ext cx="10477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17/01/2019                    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(“Nova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Previdência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1ACBCD-5D48-4AB5-B686-24CEA31D8051}"/>
              </a:ext>
            </a:extLst>
          </p:cNvPr>
          <p:cNvSpPr/>
          <p:nvPr/>
        </p:nvSpPr>
        <p:spPr>
          <a:xfrm>
            <a:off x="195336" y="734511"/>
            <a:ext cx="10198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z="28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4,45% a.a. para 9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FCE1669-9A5E-4F90-A4DD-B5931AAC7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03" y="2198770"/>
            <a:ext cx="10777383" cy="429377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E099832-4A5C-4BEF-977C-893832B1230F}"/>
              </a:ext>
            </a:extLst>
          </p:cNvPr>
          <p:cNvSpPr txBox="1"/>
          <p:nvPr/>
        </p:nvSpPr>
        <p:spPr>
          <a:xfrm>
            <a:off x="9231777" y="1793765"/>
            <a:ext cx="179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4,45 % a.a.</a:t>
            </a:r>
          </a:p>
        </p:txBody>
      </p:sp>
      <p:sp>
        <p:nvSpPr>
          <p:cNvPr id="8" name="Seta para baixo 10">
            <a:extLst>
              <a:ext uri="{FF2B5EF4-FFF2-40B4-BE49-F238E27FC236}">
                <a16:creationId xmlns:a16="http://schemas.microsoft.com/office/drawing/2014/main" id="{D652130D-847C-454B-B5C4-B9A515028BCE}"/>
              </a:ext>
            </a:extLst>
          </p:cNvPr>
          <p:cNvSpPr/>
          <p:nvPr/>
        </p:nvSpPr>
        <p:spPr>
          <a:xfrm>
            <a:off x="9621078" y="2527598"/>
            <a:ext cx="462940" cy="801964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5630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8C6F25-2590-4917-9AD5-D2C20F6F67EF}"/>
              </a:ext>
            </a:extLst>
          </p:cNvPr>
          <p:cNvSpPr txBox="1"/>
          <p:nvPr/>
        </p:nvSpPr>
        <p:spPr>
          <a:xfrm>
            <a:off x="195336" y="85186"/>
            <a:ext cx="10295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DE JUROS: 18/03/2019                    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(“Antes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Prisão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Temer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41D1FE2-916F-4447-AF10-B1C2B259462F}"/>
              </a:ext>
            </a:extLst>
          </p:cNvPr>
          <p:cNvSpPr/>
          <p:nvPr/>
        </p:nvSpPr>
        <p:spPr>
          <a:xfrm>
            <a:off x="195336" y="668251"/>
            <a:ext cx="10353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t-BR" sz="2800" b="1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Taxa de Juros Real:</a:t>
            </a:r>
            <a:r>
              <a:rPr lang="pt-BR" sz="2800" spc="-1" dirty="0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A curva de juros real calculada pela ANBIMA projeta uma taxa de juros real de 4,14% a.a. para 9 anos.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28F8275-BD4F-4566-BF32-7BCA692E4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29" y="2305040"/>
            <a:ext cx="11293488" cy="421918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45A99B0-590F-4D3A-8079-5ADCDDB298B3}"/>
              </a:ext>
            </a:extLst>
          </p:cNvPr>
          <p:cNvSpPr txBox="1"/>
          <p:nvPr/>
        </p:nvSpPr>
        <p:spPr>
          <a:xfrm>
            <a:off x="9141219" y="1803415"/>
            <a:ext cx="179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4,14 % a.a.</a:t>
            </a:r>
          </a:p>
        </p:txBody>
      </p:sp>
      <p:sp>
        <p:nvSpPr>
          <p:cNvPr id="8" name="Seta para baixo 10">
            <a:extLst>
              <a:ext uri="{FF2B5EF4-FFF2-40B4-BE49-F238E27FC236}">
                <a16:creationId xmlns:a16="http://schemas.microsoft.com/office/drawing/2014/main" id="{4CF807A2-3C1B-4CF2-BCD5-90927CD3B5FF}"/>
              </a:ext>
            </a:extLst>
          </p:cNvPr>
          <p:cNvSpPr/>
          <p:nvPr/>
        </p:nvSpPr>
        <p:spPr>
          <a:xfrm>
            <a:off x="9554817" y="2495311"/>
            <a:ext cx="425390" cy="741953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9250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358F20-ACE6-4860-BCA1-3AB6553C5BAC}"/>
              </a:ext>
            </a:extLst>
          </p:cNvPr>
          <p:cNvSpPr txBox="1"/>
          <p:nvPr/>
        </p:nvSpPr>
        <p:spPr>
          <a:xfrm>
            <a:off x="288099" y="298173"/>
            <a:ext cx="10830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NTNBs LONGAS                 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(1º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Congresso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Investimentos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Abipem</a:t>
            </a:r>
            <a:r>
              <a:rPr lang="en-US" sz="2800" b="1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19)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08FD140-9A00-4AC4-9B67-E659D826DC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934596"/>
              </p:ext>
            </p:extLst>
          </p:nvPr>
        </p:nvGraphicFramePr>
        <p:xfrm>
          <a:off x="288100" y="1359790"/>
          <a:ext cx="11625603" cy="520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CC2C13F-3128-4CD1-BB70-B513D95F42B0}"/>
              </a:ext>
            </a:extLst>
          </p:cNvPr>
          <p:cNvSpPr txBox="1"/>
          <p:nvPr/>
        </p:nvSpPr>
        <p:spPr>
          <a:xfrm>
            <a:off x="2740419" y="1597813"/>
            <a:ext cx="179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3,50 % a.a.</a:t>
            </a:r>
          </a:p>
        </p:txBody>
      </p:sp>
      <p:sp>
        <p:nvSpPr>
          <p:cNvPr id="7" name="Seta para baixo 10">
            <a:extLst>
              <a:ext uri="{FF2B5EF4-FFF2-40B4-BE49-F238E27FC236}">
                <a16:creationId xmlns:a16="http://schemas.microsoft.com/office/drawing/2014/main" id="{F822034B-3293-494A-BCFB-8AB0E01F767C}"/>
              </a:ext>
            </a:extLst>
          </p:cNvPr>
          <p:cNvSpPr/>
          <p:nvPr/>
        </p:nvSpPr>
        <p:spPr>
          <a:xfrm>
            <a:off x="3214190" y="2165343"/>
            <a:ext cx="425390" cy="2486170"/>
          </a:xfrm>
          <a:prstGeom prst="down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5B4BA56-B9E2-4DF7-A5E8-E323E8B3E3D6}"/>
              </a:ext>
            </a:extLst>
          </p:cNvPr>
          <p:cNvSpPr txBox="1"/>
          <p:nvPr/>
        </p:nvSpPr>
        <p:spPr>
          <a:xfrm>
            <a:off x="2826559" y="1153865"/>
            <a:ext cx="179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Jan/2013</a:t>
            </a:r>
          </a:p>
        </p:txBody>
      </p:sp>
    </p:spTree>
    <p:extLst>
      <p:ext uri="{BB962C8B-B14F-4D97-AF65-F5344CB8AC3E}">
        <p14:creationId xmlns:p14="http://schemas.microsoft.com/office/powerpoint/2010/main" val="227370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3028B-C170-4474-9ED8-61CC3CE2C888}"/>
              </a:ext>
            </a:extLst>
          </p:cNvPr>
          <p:cNvSpPr txBox="1"/>
          <p:nvPr/>
        </p:nvSpPr>
        <p:spPr>
          <a:xfrm>
            <a:off x="195336" y="85186"/>
            <a:ext cx="7821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MERCADO de NTNBs: “ONTEM: 26/06/2019”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E4577C6-3428-499E-8B54-3C5BDFF50D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793022"/>
              </p:ext>
            </p:extLst>
          </p:nvPr>
        </p:nvGraphicFramePr>
        <p:xfrm>
          <a:off x="3099711" y="1510748"/>
          <a:ext cx="8717087" cy="5163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Worksheet" r:id="rId4" imgW="5981685" imgH="3133601" progId="Excel.Sheet.12">
                  <p:embed/>
                </p:oleObj>
              </mc:Choice>
              <mc:Fallback>
                <p:oleObj name="Worksheet" r:id="rId4" imgW="5981685" imgH="31336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99711" y="1510748"/>
                        <a:ext cx="8717087" cy="5163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0E3F804-230D-4860-A92C-22A5A2DE678E}"/>
              </a:ext>
            </a:extLst>
          </p:cNvPr>
          <p:cNvSpPr txBox="1"/>
          <p:nvPr/>
        </p:nvSpPr>
        <p:spPr>
          <a:xfrm>
            <a:off x="466670" y="6225278"/>
            <a:ext cx="179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3,82 % a.a.</a:t>
            </a:r>
          </a:p>
        </p:txBody>
      </p:sp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1BCD2F1E-E289-4907-BF35-74BC35D4F0AE}"/>
              </a:ext>
            </a:extLst>
          </p:cNvPr>
          <p:cNvSpPr/>
          <p:nvPr/>
        </p:nvSpPr>
        <p:spPr>
          <a:xfrm>
            <a:off x="2264993" y="6225278"/>
            <a:ext cx="517964" cy="461665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8000"/>
              </a:solidFill>
              <a:highlight>
                <a:srgbClr val="008000"/>
              </a:highlight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4E9AE72-CFED-4962-B9FA-E51C59BDB4A9}"/>
              </a:ext>
            </a:extLst>
          </p:cNvPr>
          <p:cNvSpPr txBox="1"/>
          <p:nvPr/>
        </p:nvSpPr>
        <p:spPr>
          <a:xfrm>
            <a:off x="473298" y="5834338"/>
            <a:ext cx="1798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</a:rPr>
              <a:t>NTNB 2055</a:t>
            </a:r>
          </a:p>
        </p:txBody>
      </p:sp>
    </p:spTree>
    <p:extLst>
      <p:ext uri="{BB962C8B-B14F-4D97-AF65-F5344CB8AC3E}">
        <p14:creationId xmlns:p14="http://schemas.microsoft.com/office/powerpoint/2010/main" val="199421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B1E886A-B194-440C-B48A-F7D327ABF2E3}"/>
              </a:ext>
            </a:extLst>
          </p:cNvPr>
          <p:cNvSpPr txBox="1"/>
          <p:nvPr/>
        </p:nvSpPr>
        <p:spPr>
          <a:xfrm flipH="1">
            <a:off x="2159107" y="2390501"/>
            <a:ext cx="2649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MARCAÇÃO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A MERCADO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(</a:t>
            </a:r>
            <a:r>
              <a:rPr lang="en-US" sz="3600" b="1" i="1" dirty="0" err="1">
                <a:solidFill>
                  <a:srgbClr val="FF0000"/>
                </a:solidFill>
              </a:rPr>
              <a:t>MtM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E19CD4-F1E6-4DE8-87B1-D8039A83C632}"/>
              </a:ext>
            </a:extLst>
          </p:cNvPr>
          <p:cNvSpPr txBox="1"/>
          <p:nvPr/>
        </p:nvSpPr>
        <p:spPr>
          <a:xfrm>
            <a:off x="5218573" y="2629786"/>
            <a:ext cx="8825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X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4753A76-D40A-4B8C-9BF7-54D675903B5F}"/>
              </a:ext>
            </a:extLst>
          </p:cNvPr>
          <p:cNvSpPr txBox="1"/>
          <p:nvPr/>
        </p:nvSpPr>
        <p:spPr>
          <a:xfrm flipH="1">
            <a:off x="6193636" y="2312969"/>
            <a:ext cx="41430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MARCAÇÃO  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NA CURVA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(</a:t>
            </a:r>
            <a:r>
              <a:rPr lang="en-US" sz="3600" b="1" dirty="0" err="1">
                <a:solidFill>
                  <a:srgbClr val="0000FF"/>
                </a:solidFill>
              </a:rPr>
              <a:t>Portaria</a:t>
            </a:r>
            <a:r>
              <a:rPr lang="en-US" sz="3600" b="1" dirty="0">
                <a:solidFill>
                  <a:srgbClr val="0000FF"/>
                </a:solidFill>
              </a:rPr>
              <a:t> nº 577/17)</a:t>
            </a:r>
          </a:p>
        </p:txBody>
      </p:sp>
    </p:spTree>
    <p:extLst>
      <p:ext uri="{BB962C8B-B14F-4D97-AF65-F5344CB8AC3E}">
        <p14:creationId xmlns:p14="http://schemas.microsoft.com/office/powerpoint/2010/main" val="366720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CustomShape 1">
            <a:extLst>
              <a:ext uri="{FF2B5EF4-FFF2-40B4-BE49-F238E27FC236}">
                <a16:creationId xmlns:a16="http://schemas.microsoft.com/office/drawing/2014/main" id="{6724CF80-6724-4B3E-A3D8-C11BF2C18656}"/>
              </a:ext>
            </a:extLst>
          </p:cNvPr>
          <p:cNvSpPr/>
          <p:nvPr/>
        </p:nvSpPr>
        <p:spPr>
          <a:xfrm>
            <a:off x="187036" y="85320"/>
            <a:ext cx="65617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 A MERCADO </a:t>
            </a:r>
            <a:r>
              <a:rPr lang="pt-BR" sz="3200" b="1" strike="noStrike" spc="-1" dirty="0">
                <a:uFill>
                  <a:solidFill>
                    <a:srgbClr val="FFFFFF"/>
                  </a:solidFill>
                </a:uFill>
                <a:latin typeface="Calibri"/>
              </a:rPr>
              <a:t>X </a:t>
            </a:r>
            <a:r>
              <a:rPr lang="pt-BR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MARCAÇÃO NA CURVA</a:t>
            </a:r>
            <a:endParaRPr lang="pt-BR" sz="3200" b="0" strike="noStrike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B6ED11C6-96C6-4823-9767-42730EBE3A1C}"/>
              </a:ext>
            </a:extLst>
          </p:cNvPr>
          <p:cNvSpPr/>
          <p:nvPr/>
        </p:nvSpPr>
        <p:spPr>
          <a:xfrm>
            <a:off x="9934561" y="5663672"/>
            <a:ext cx="918230" cy="34114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TEMPO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CustomShape 9">
            <a:extLst>
              <a:ext uri="{FF2B5EF4-FFF2-40B4-BE49-F238E27FC236}">
                <a16:creationId xmlns:a16="http://schemas.microsoft.com/office/drawing/2014/main" id="{F545337B-E5A6-4DD9-ABD1-C83BB45B2E39}"/>
              </a:ext>
            </a:extLst>
          </p:cNvPr>
          <p:cNvSpPr/>
          <p:nvPr/>
        </p:nvSpPr>
        <p:spPr>
          <a:xfrm rot="16200000">
            <a:off x="-80405" y="1795796"/>
            <a:ext cx="1658770" cy="320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pt-BR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RENTABILIDADE</a:t>
            </a:r>
            <a:endParaRPr lang="pt-BR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806A552F-1C34-4966-BA70-4A92B466805B}"/>
              </a:ext>
            </a:extLst>
          </p:cNvPr>
          <p:cNvSpPr/>
          <p:nvPr/>
        </p:nvSpPr>
        <p:spPr>
          <a:xfrm>
            <a:off x="1149479" y="1507399"/>
            <a:ext cx="9069884" cy="3954604"/>
          </a:xfrm>
          <a:custGeom>
            <a:avLst/>
            <a:gdLst/>
            <a:ahLst/>
            <a:cxnLst/>
            <a:rect l="l" t="t" r="r" b="b"/>
            <a:pathLst>
              <a:path w="4128" h="2048">
                <a:moveTo>
                  <a:pt x="0" y="1968"/>
                </a:moveTo>
                <a:cubicBezTo>
                  <a:pt x="40" y="1688"/>
                  <a:pt x="80" y="1408"/>
                  <a:pt x="336" y="1392"/>
                </a:cubicBezTo>
                <a:cubicBezTo>
                  <a:pt x="592" y="1376"/>
                  <a:pt x="1248" y="2048"/>
                  <a:pt x="1536" y="1872"/>
                </a:cubicBezTo>
                <a:cubicBezTo>
                  <a:pt x="1824" y="1696"/>
                  <a:pt x="1824" y="368"/>
                  <a:pt x="2064" y="336"/>
                </a:cubicBezTo>
                <a:cubicBezTo>
                  <a:pt x="2304" y="304"/>
                  <a:pt x="2736" y="1688"/>
                  <a:pt x="2976" y="1680"/>
                </a:cubicBezTo>
                <a:cubicBezTo>
                  <a:pt x="3216" y="1672"/>
                  <a:pt x="3312" y="568"/>
                  <a:pt x="3504" y="288"/>
                </a:cubicBezTo>
                <a:cubicBezTo>
                  <a:pt x="3696" y="8"/>
                  <a:pt x="4024" y="48"/>
                  <a:pt x="4128" y="0"/>
                </a:cubicBez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4">
            <a:extLst>
              <a:ext uri="{FF2B5EF4-FFF2-40B4-BE49-F238E27FC236}">
                <a16:creationId xmlns:a16="http://schemas.microsoft.com/office/drawing/2014/main" id="{83194278-CDB3-4C12-85E1-56F2934CF72B}"/>
              </a:ext>
            </a:extLst>
          </p:cNvPr>
          <p:cNvSpPr/>
          <p:nvPr/>
        </p:nvSpPr>
        <p:spPr>
          <a:xfrm flipV="1">
            <a:off x="1149478" y="1507399"/>
            <a:ext cx="9069884" cy="3843202"/>
          </a:xfrm>
          <a:prstGeom prst="line">
            <a:avLst/>
          </a:prstGeom>
          <a:ln w="31680">
            <a:solidFill>
              <a:srgbClr val="0000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159F95E-19C4-446E-A84F-5158021B30A0}"/>
              </a:ext>
            </a:extLst>
          </p:cNvPr>
          <p:cNvCxnSpPr>
            <a:cxnSpLocks/>
          </p:cNvCxnSpPr>
          <p:nvPr/>
        </p:nvCxnSpPr>
        <p:spPr>
          <a:xfrm flipH="1">
            <a:off x="1069966" y="1126431"/>
            <a:ext cx="39757" cy="5317292"/>
          </a:xfrm>
          <a:prstGeom prst="line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AAFB8B81-1134-4654-9F39-4E7F19557FBD}"/>
              </a:ext>
            </a:extLst>
          </p:cNvPr>
          <p:cNvCxnSpPr>
            <a:cxnSpLocks/>
          </p:cNvCxnSpPr>
          <p:nvPr/>
        </p:nvCxnSpPr>
        <p:spPr>
          <a:xfrm>
            <a:off x="781878" y="5565913"/>
            <a:ext cx="9939131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363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DC7C9A-285C-4761-A31E-840C64C503DD}"/>
              </a:ext>
            </a:extLst>
          </p:cNvPr>
          <p:cNvSpPr txBox="1"/>
          <p:nvPr/>
        </p:nvSpPr>
        <p:spPr>
          <a:xfrm>
            <a:off x="3425687" y="2093843"/>
            <a:ext cx="5340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00FF"/>
                </a:solidFill>
              </a:rPr>
              <a:t>TAXA DE JUROS REAL</a:t>
            </a:r>
          </a:p>
        </p:txBody>
      </p:sp>
    </p:spTree>
    <p:extLst>
      <p:ext uri="{BB962C8B-B14F-4D97-AF65-F5344CB8AC3E}">
        <p14:creationId xmlns:p14="http://schemas.microsoft.com/office/powerpoint/2010/main" val="697407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F4753A76-D40A-4B8C-9BF7-54D675903B5F}"/>
              </a:ext>
            </a:extLst>
          </p:cNvPr>
          <p:cNvSpPr txBox="1"/>
          <p:nvPr/>
        </p:nvSpPr>
        <p:spPr>
          <a:xfrm flipH="1">
            <a:off x="3405802" y="2228671"/>
            <a:ext cx="51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SÉRIO PROBLEMA PARA OS RPPS !?!?!?</a:t>
            </a:r>
          </a:p>
        </p:txBody>
      </p:sp>
    </p:spTree>
    <p:extLst>
      <p:ext uri="{BB962C8B-B14F-4D97-AF65-F5344CB8AC3E}">
        <p14:creationId xmlns:p14="http://schemas.microsoft.com/office/powerpoint/2010/main" val="1337372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0D36A091-8FB0-426E-8573-84C80E33A30C}"/>
              </a:ext>
            </a:extLst>
          </p:cNvPr>
          <p:cNvSpPr txBox="1"/>
          <p:nvPr/>
        </p:nvSpPr>
        <p:spPr>
          <a:xfrm>
            <a:off x="195336" y="85186"/>
            <a:ext cx="8858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SÉRIO PROBLEMA PARA OS RPPS: </a:t>
            </a:r>
            <a:r>
              <a:rPr lang="en-US" sz="3200" b="1" dirty="0">
                <a:solidFill>
                  <a:srgbClr val="0033CC"/>
                </a:solidFill>
              </a:rPr>
              <a:t>ATIVO</a:t>
            </a:r>
            <a:r>
              <a:rPr lang="en-US" sz="3200" b="1" dirty="0">
                <a:solidFill>
                  <a:srgbClr val="008000"/>
                </a:solidFill>
              </a:rPr>
              <a:t> X </a:t>
            </a:r>
            <a:r>
              <a:rPr lang="en-US" sz="3200" b="1" dirty="0">
                <a:solidFill>
                  <a:srgbClr val="FF0000"/>
                </a:solidFill>
              </a:rPr>
              <a:t>PASSIVO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A7F9D68-C24A-4090-893C-FA28FCAC6849}"/>
              </a:ext>
            </a:extLst>
          </p:cNvPr>
          <p:cNvSpPr/>
          <p:nvPr/>
        </p:nvSpPr>
        <p:spPr>
          <a:xfrm>
            <a:off x="6834471" y="731860"/>
            <a:ext cx="4566761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FF0000"/>
                </a:solidFill>
              </a:rPr>
              <a:t>* PASSIVO: META ATUARIAL (NA CURVA): INPC + 6% </a:t>
            </a:r>
            <a:r>
              <a:rPr lang="pt-BR" sz="2800" b="1" dirty="0" err="1">
                <a:solidFill>
                  <a:srgbClr val="FF0000"/>
                </a:solidFill>
              </a:rPr>
              <a:t>a.a.</a:t>
            </a:r>
            <a:endParaRPr lang="pt-BR" sz="2800" b="1" dirty="0">
              <a:solidFill>
                <a:srgbClr val="333436"/>
              </a:solidFill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1A4EADD2-E147-40E2-92BF-73C090E56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1567" y="1955514"/>
            <a:ext cx="4204138" cy="2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D47D3C29-3A54-4C33-BF7A-4AEF624FC92F}"/>
              </a:ext>
            </a:extLst>
          </p:cNvPr>
          <p:cNvSpPr/>
          <p:nvPr/>
        </p:nvSpPr>
        <p:spPr>
          <a:xfrm>
            <a:off x="-108761" y="1119724"/>
            <a:ext cx="399633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0033CC"/>
                </a:solidFill>
              </a:rPr>
              <a:t>* ATIVO (A MERCADO)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59475237-BA89-48F2-B51F-09A74AAA3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380" y="1961412"/>
            <a:ext cx="4204138" cy="275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Menos 16">
            <a:extLst>
              <a:ext uri="{FF2B5EF4-FFF2-40B4-BE49-F238E27FC236}">
                <a16:creationId xmlns:a16="http://schemas.microsoft.com/office/drawing/2014/main" id="{F398F537-D523-4379-B65D-851114217311}"/>
              </a:ext>
            </a:extLst>
          </p:cNvPr>
          <p:cNvSpPr/>
          <p:nvPr/>
        </p:nvSpPr>
        <p:spPr>
          <a:xfrm>
            <a:off x="5563635" y="2651234"/>
            <a:ext cx="567558" cy="777766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80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651DB54-5B91-4792-8AEB-36C6AEC8CAFB}"/>
              </a:ext>
            </a:extLst>
          </p:cNvPr>
          <p:cNvSpPr/>
          <p:nvPr/>
        </p:nvSpPr>
        <p:spPr>
          <a:xfrm>
            <a:off x="266938" y="5080489"/>
            <a:ext cx="11646766" cy="156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0033CC"/>
                </a:solidFill>
              </a:rPr>
              <a:t># ATIVO </a:t>
            </a:r>
            <a:r>
              <a:rPr lang="pt-BR" sz="2800" b="1" dirty="0">
                <a:solidFill>
                  <a:srgbClr val="008000"/>
                </a:solidFill>
              </a:rPr>
              <a:t>&gt;</a:t>
            </a:r>
            <a:r>
              <a:rPr lang="pt-BR" sz="2800" b="1" dirty="0">
                <a:solidFill>
                  <a:srgbClr val="0033CC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PASSIVO</a:t>
            </a:r>
            <a:r>
              <a:rPr lang="pt-BR" sz="2800" b="1" dirty="0">
                <a:solidFill>
                  <a:srgbClr val="0033CC"/>
                </a:solidFill>
              </a:rPr>
              <a:t> </a:t>
            </a:r>
            <a:r>
              <a:rPr lang="pt-BR" sz="2800" b="1" dirty="0">
                <a:solidFill>
                  <a:srgbClr val="008000"/>
                </a:solidFill>
              </a:rPr>
              <a:t>=</a:t>
            </a:r>
            <a:r>
              <a:rPr lang="pt-BR" sz="2800" b="1" dirty="0">
                <a:solidFill>
                  <a:srgbClr val="0033CC"/>
                </a:solidFill>
              </a:rPr>
              <a:t> </a:t>
            </a:r>
            <a:r>
              <a:rPr lang="pt-BR" sz="2800" b="1" i="1" dirty="0">
                <a:solidFill>
                  <a:srgbClr val="008000"/>
                </a:solidFill>
              </a:rPr>
              <a:t>SUPERÁVIT</a:t>
            </a:r>
          </a:p>
          <a:p>
            <a:pPr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0033CC"/>
                </a:solidFill>
              </a:rPr>
              <a:t># ATIVO </a:t>
            </a:r>
            <a:r>
              <a:rPr lang="pt-BR" sz="2800" b="1" dirty="0">
                <a:solidFill>
                  <a:srgbClr val="008000"/>
                </a:solidFill>
              </a:rPr>
              <a:t>&lt;</a:t>
            </a:r>
            <a:r>
              <a:rPr lang="pt-BR" sz="2800" b="1" dirty="0">
                <a:solidFill>
                  <a:srgbClr val="0033CC"/>
                </a:solidFill>
              </a:rPr>
              <a:t> </a:t>
            </a:r>
            <a:r>
              <a:rPr lang="pt-BR" sz="2800" b="1" dirty="0">
                <a:solidFill>
                  <a:srgbClr val="FF0000"/>
                </a:solidFill>
              </a:rPr>
              <a:t>PASSIVO</a:t>
            </a:r>
            <a:r>
              <a:rPr lang="pt-BR" sz="2800" b="1" dirty="0">
                <a:solidFill>
                  <a:srgbClr val="0033CC"/>
                </a:solidFill>
              </a:rPr>
              <a:t> </a:t>
            </a:r>
            <a:r>
              <a:rPr lang="pt-BR" sz="2800" b="1" dirty="0">
                <a:solidFill>
                  <a:srgbClr val="008000"/>
                </a:solidFill>
              </a:rPr>
              <a:t>=</a:t>
            </a:r>
            <a:r>
              <a:rPr lang="pt-BR" sz="2800" b="1" dirty="0">
                <a:solidFill>
                  <a:srgbClr val="0033CC"/>
                </a:solidFill>
              </a:rPr>
              <a:t> </a:t>
            </a:r>
            <a:r>
              <a:rPr lang="pt-BR" sz="2800" b="1" i="1" dirty="0">
                <a:solidFill>
                  <a:srgbClr val="FF0000"/>
                </a:solidFill>
              </a:rPr>
              <a:t>DÉFICIT</a:t>
            </a:r>
          </a:p>
          <a:p>
            <a:pPr lvl="1" algn="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BR" sz="2800" b="1" dirty="0">
                <a:solidFill>
                  <a:srgbClr val="0033CC"/>
                </a:solidFill>
              </a:rPr>
              <a:t># ATIVO = </a:t>
            </a:r>
            <a:r>
              <a:rPr lang="pt-BR" sz="2800" b="1" dirty="0">
                <a:solidFill>
                  <a:srgbClr val="FF0000"/>
                </a:solidFill>
              </a:rPr>
              <a:t>PASSIVO</a:t>
            </a:r>
            <a:r>
              <a:rPr lang="pt-BR" sz="2800" b="1" dirty="0">
                <a:solidFill>
                  <a:srgbClr val="0033CC"/>
                </a:solidFill>
              </a:rPr>
              <a:t> </a:t>
            </a:r>
            <a:r>
              <a:rPr lang="pt-BR" sz="2800" b="1" dirty="0">
                <a:solidFill>
                  <a:srgbClr val="008000"/>
                </a:solidFill>
              </a:rPr>
              <a:t>= ESTÁ CASADO = OK!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1821CB0A-13C4-40AA-9358-4308E58FA326}"/>
              </a:ext>
            </a:extLst>
          </p:cNvPr>
          <p:cNvCxnSpPr>
            <a:cxnSpLocks/>
          </p:cNvCxnSpPr>
          <p:nvPr/>
        </p:nvCxnSpPr>
        <p:spPr>
          <a:xfrm>
            <a:off x="5847414" y="3339590"/>
            <a:ext cx="1680070" cy="2292584"/>
          </a:xfrm>
          <a:prstGeom prst="line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A6FC5C1-8C1E-4561-AE46-F6E91D9F98C1}"/>
              </a:ext>
            </a:extLst>
          </p:cNvPr>
          <p:cNvCxnSpPr>
            <a:cxnSpLocks/>
          </p:cNvCxnSpPr>
          <p:nvPr/>
        </p:nvCxnSpPr>
        <p:spPr>
          <a:xfrm>
            <a:off x="195336" y="4903740"/>
            <a:ext cx="1189064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72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F4753A76-D40A-4B8C-9BF7-54D675903B5F}"/>
              </a:ext>
            </a:extLst>
          </p:cNvPr>
          <p:cNvSpPr txBox="1"/>
          <p:nvPr/>
        </p:nvSpPr>
        <p:spPr>
          <a:xfrm flipH="1">
            <a:off x="2623929" y="2228669"/>
            <a:ext cx="6414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rgbClr val="0000FF"/>
                </a:solidFill>
              </a:rPr>
              <a:t>ASSET LIABILITY MANAGEMENT</a:t>
            </a: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(</a:t>
            </a:r>
            <a:r>
              <a:rPr lang="en-US" sz="3600" b="1" i="1" dirty="0">
                <a:solidFill>
                  <a:srgbClr val="0000FF"/>
                </a:solidFill>
              </a:rPr>
              <a:t>ALM</a:t>
            </a:r>
            <a:r>
              <a:rPr lang="en-US" sz="3600" b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97563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8BEF89-37B0-43DD-8CBB-07B1CC44C463}"/>
              </a:ext>
            </a:extLst>
          </p:cNvPr>
          <p:cNvSpPr txBox="1"/>
          <p:nvPr/>
        </p:nvSpPr>
        <p:spPr>
          <a:xfrm>
            <a:off x="3942" y="85186"/>
            <a:ext cx="852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GESTÃO INTEGRADA DE ATIVOS E PASSIVOS: </a:t>
            </a:r>
            <a:r>
              <a:rPr lang="en-US" sz="3200" b="1" i="1" dirty="0">
                <a:solidFill>
                  <a:srgbClr val="008000"/>
                </a:solidFill>
              </a:rPr>
              <a:t>ALM</a:t>
            </a:r>
          </a:p>
        </p:txBody>
      </p:sp>
      <p:sp>
        <p:nvSpPr>
          <p:cNvPr id="5" name="Cubo 4">
            <a:extLst>
              <a:ext uri="{FF2B5EF4-FFF2-40B4-BE49-F238E27FC236}">
                <a16:creationId xmlns:a16="http://schemas.microsoft.com/office/drawing/2014/main" id="{4CCB919E-4254-476E-A2FA-57B124339AF4}"/>
              </a:ext>
            </a:extLst>
          </p:cNvPr>
          <p:cNvSpPr/>
          <p:nvPr/>
        </p:nvSpPr>
        <p:spPr>
          <a:xfrm>
            <a:off x="999460" y="1135682"/>
            <a:ext cx="3254488" cy="2213113"/>
          </a:xfrm>
          <a:prstGeom prst="cube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ATIVOS</a:t>
            </a:r>
          </a:p>
        </p:txBody>
      </p:sp>
      <p:sp>
        <p:nvSpPr>
          <p:cNvPr id="6" name="Cubo 5">
            <a:extLst>
              <a:ext uri="{FF2B5EF4-FFF2-40B4-BE49-F238E27FC236}">
                <a16:creationId xmlns:a16="http://schemas.microsoft.com/office/drawing/2014/main" id="{40CCC7D2-CA02-4B4D-BEE7-E451160AA31D}"/>
              </a:ext>
            </a:extLst>
          </p:cNvPr>
          <p:cNvSpPr/>
          <p:nvPr/>
        </p:nvSpPr>
        <p:spPr>
          <a:xfrm>
            <a:off x="999460" y="4328899"/>
            <a:ext cx="3254488" cy="2213113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PASSIVO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11CA61D-FEA2-4B0A-85C7-62FFFE43D946}"/>
              </a:ext>
            </a:extLst>
          </p:cNvPr>
          <p:cNvSpPr txBox="1"/>
          <p:nvPr/>
        </p:nvSpPr>
        <p:spPr>
          <a:xfrm>
            <a:off x="1518062" y="1237016"/>
            <a:ext cx="20453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RISCOS FINANCEIROS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0E1FF7-1647-4C96-B918-888229041FEA}"/>
              </a:ext>
            </a:extLst>
          </p:cNvPr>
          <p:cNvSpPr txBox="1"/>
          <p:nvPr/>
        </p:nvSpPr>
        <p:spPr>
          <a:xfrm>
            <a:off x="1662377" y="4442917"/>
            <a:ext cx="1756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RISCOS ATUARIAIS</a:t>
            </a:r>
          </a:p>
        </p:txBody>
      </p:sp>
      <p:cxnSp>
        <p:nvCxnSpPr>
          <p:cNvPr id="9" name="Conector de seta reta 21">
            <a:extLst>
              <a:ext uri="{FF2B5EF4-FFF2-40B4-BE49-F238E27FC236}">
                <a16:creationId xmlns:a16="http://schemas.microsoft.com/office/drawing/2014/main" id="{C51BA827-63A3-4DA3-97DF-D2B450A8D2B7}"/>
              </a:ext>
            </a:extLst>
          </p:cNvPr>
          <p:cNvCxnSpPr>
            <a:cxnSpLocks/>
          </p:cNvCxnSpPr>
          <p:nvPr/>
        </p:nvCxnSpPr>
        <p:spPr>
          <a:xfrm>
            <a:off x="4768170" y="2292068"/>
            <a:ext cx="1948069" cy="1537252"/>
          </a:xfrm>
          <a:prstGeom prst="straightConnector1">
            <a:avLst/>
          </a:prstGeom>
          <a:ln w="76200">
            <a:solidFill>
              <a:srgbClr val="00B1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23">
            <a:extLst>
              <a:ext uri="{FF2B5EF4-FFF2-40B4-BE49-F238E27FC236}">
                <a16:creationId xmlns:a16="http://schemas.microsoft.com/office/drawing/2014/main" id="{B2ABD789-D6B8-46AA-8802-0E2A6D96784E}"/>
              </a:ext>
            </a:extLst>
          </p:cNvPr>
          <p:cNvCxnSpPr>
            <a:cxnSpLocks/>
          </p:cNvCxnSpPr>
          <p:nvPr/>
        </p:nvCxnSpPr>
        <p:spPr>
          <a:xfrm flipV="1">
            <a:off x="4943061" y="4328899"/>
            <a:ext cx="1842052" cy="130917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 descr="C:\LDB EMPRESAS 2016\IMAGENS OK\img_013.png">
            <a:extLst>
              <a:ext uri="{FF2B5EF4-FFF2-40B4-BE49-F238E27FC236}">
                <a16:creationId xmlns:a16="http://schemas.microsoft.com/office/drawing/2014/main" id="{9A29DBF0-983F-48AC-8982-6C6B69E392F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4325" y="1687957"/>
            <a:ext cx="5290409" cy="428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D5B3BF-1CFB-4197-97E0-5107223D20FB}"/>
              </a:ext>
            </a:extLst>
          </p:cNvPr>
          <p:cNvSpPr txBox="1"/>
          <p:nvPr/>
        </p:nvSpPr>
        <p:spPr>
          <a:xfrm>
            <a:off x="7474226" y="3511471"/>
            <a:ext cx="185530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/>
              <a:t>ALM</a:t>
            </a:r>
          </a:p>
          <a:p>
            <a:pPr algn="ctr"/>
            <a:r>
              <a:rPr lang="pt-BR" dirty="0"/>
              <a:t>(</a:t>
            </a:r>
            <a:r>
              <a:rPr lang="pt-BR" i="1" dirty="0" err="1"/>
              <a:t>Asset</a:t>
            </a:r>
            <a:endParaRPr lang="pt-BR" i="1" dirty="0"/>
          </a:p>
          <a:p>
            <a:pPr algn="ctr"/>
            <a:r>
              <a:rPr lang="pt-BR" i="1" dirty="0" err="1"/>
              <a:t>Liability</a:t>
            </a:r>
            <a:endParaRPr lang="pt-BR" i="1" dirty="0"/>
          </a:p>
          <a:p>
            <a:pPr algn="ctr"/>
            <a:r>
              <a:rPr lang="pt-BR" i="1" dirty="0"/>
              <a:t>Management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119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16E1B-F2DE-4B47-98FB-7C79EDF7EF92}"/>
              </a:ext>
            </a:extLst>
          </p:cNvPr>
          <p:cNvSpPr txBox="1"/>
          <p:nvPr/>
        </p:nvSpPr>
        <p:spPr>
          <a:xfrm>
            <a:off x="268984" y="138194"/>
            <a:ext cx="852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GESTÃO INTEGRADA DE ATIVOS E PASSIVOS: </a:t>
            </a:r>
            <a:r>
              <a:rPr lang="en-US" sz="3200" b="1" i="1" dirty="0">
                <a:solidFill>
                  <a:srgbClr val="008000"/>
                </a:solidFill>
              </a:rPr>
              <a:t>ALM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D85DE6C-DCC0-46D2-B432-E835ED7BF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965" y="1774112"/>
            <a:ext cx="11500070" cy="414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511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3048A-006C-4AD6-940B-20A7564C2EA4}"/>
              </a:ext>
            </a:extLst>
          </p:cNvPr>
          <p:cNvSpPr txBox="1"/>
          <p:nvPr/>
        </p:nvSpPr>
        <p:spPr>
          <a:xfrm>
            <a:off x="162966" y="85186"/>
            <a:ext cx="8525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GESTÃO INTEGRADA DE ATIVOS E PASSIVOS: </a:t>
            </a:r>
            <a:r>
              <a:rPr lang="en-US" sz="3200" b="1" i="1" dirty="0">
                <a:solidFill>
                  <a:srgbClr val="008000"/>
                </a:solidFill>
              </a:rPr>
              <a:t>ALM</a:t>
            </a:r>
          </a:p>
        </p:txBody>
      </p:sp>
      <p:sp>
        <p:nvSpPr>
          <p:cNvPr id="5" name="Text Box 16">
            <a:extLst>
              <a:ext uri="{FF2B5EF4-FFF2-40B4-BE49-F238E27FC236}">
                <a16:creationId xmlns:a16="http://schemas.microsoft.com/office/drawing/2014/main" id="{CC90EB27-3EC8-4C51-9B54-38E4B3B3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541478"/>
            <a:ext cx="6734382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2563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 indent="-177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EC1C24"/>
              </a:buClr>
            </a:pPr>
            <a:r>
              <a:rPr lang="pt-BR" altLang="pt-BR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Passivo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sz="28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pt-BR" altLang="pt-BR" sz="2800" b="1" dirty="0">
                <a:solidFill>
                  <a:srgbClr val="333436"/>
                </a:solidFill>
                <a:latin typeface="+mn-lt"/>
              </a:rPr>
              <a:t> Mensuração da necessidade de caixa;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sz="2800" b="1" dirty="0">
                <a:solidFill>
                  <a:srgbClr val="FF0000"/>
                </a:solidFill>
                <a:latin typeface="+mn-lt"/>
              </a:rPr>
              <a:t>*</a:t>
            </a:r>
            <a:r>
              <a:rPr lang="pt-BR" altLang="pt-BR" sz="2800" b="1" dirty="0">
                <a:solidFill>
                  <a:srgbClr val="333436"/>
                </a:solidFill>
                <a:latin typeface="+mn-lt"/>
              </a:rPr>
              <a:t> Projeção das reservas matemáticas.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EC1C24"/>
              </a:buClr>
              <a:buFontTx/>
              <a:buBlip>
                <a:blip r:embed="rId3"/>
              </a:buBlip>
            </a:pPr>
            <a:endParaRPr lang="pt-BR" altLang="pt-BR" sz="2800" b="1" dirty="0">
              <a:solidFill>
                <a:srgbClr val="521973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rgbClr val="EC1C24"/>
              </a:buClr>
            </a:pPr>
            <a:r>
              <a:rPr lang="pt-BR" altLang="pt-BR" sz="2800" b="1" dirty="0">
                <a:solidFill>
                  <a:srgbClr val="118337"/>
                </a:solidFill>
                <a:latin typeface="Calibri" panose="020F0502020204030204" pitchFamily="34" charset="0"/>
              </a:rPr>
              <a:t>Ativo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sz="2800" b="1" dirty="0">
                <a:solidFill>
                  <a:srgbClr val="118337"/>
                </a:solidFill>
                <a:latin typeface="+mn-lt"/>
              </a:rPr>
              <a:t>*</a:t>
            </a:r>
            <a:r>
              <a:rPr lang="pt-BR" altLang="pt-BR" sz="2800" b="1" dirty="0">
                <a:solidFill>
                  <a:srgbClr val="333436"/>
                </a:solidFill>
                <a:latin typeface="+mn-lt"/>
              </a:rPr>
              <a:t> Controle de liquidez;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sz="2800" b="1" dirty="0">
                <a:solidFill>
                  <a:srgbClr val="118337"/>
                </a:solidFill>
                <a:latin typeface="+mn-lt"/>
              </a:rPr>
              <a:t>* </a:t>
            </a:r>
            <a:r>
              <a:rPr lang="pt-BR" altLang="pt-BR" sz="2800" b="1" dirty="0">
                <a:solidFill>
                  <a:srgbClr val="333436"/>
                </a:solidFill>
                <a:latin typeface="+mn-lt"/>
              </a:rPr>
              <a:t>Acompanhamento da solvência;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</a:pPr>
            <a:r>
              <a:rPr lang="pt-BR" altLang="pt-BR" sz="2800" b="1" dirty="0">
                <a:solidFill>
                  <a:srgbClr val="118337"/>
                </a:solidFill>
                <a:latin typeface="+mn-lt"/>
              </a:rPr>
              <a:t>*</a:t>
            </a:r>
            <a:r>
              <a:rPr lang="pt-BR" altLang="pt-BR" sz="2800" b="1" dirty="0">
                <a:solidFill>
                  <a:srgbClr val="333436"/>
                </a:solidFill>
                <a:latin typeface="+mn-lt"/>
              </a:rPr>
              <a:t> Projeções de retorno da carteira.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rgbClr val="381759"/>
              </a:buClr>
              <a:buFont typeface="Wingdings" panose="05000000000000000000" pitchFamily="2" charset="2"/>
              <a:buChar char="§"/>
            </a:pPr>
            <a:endParaRPr lang="pt-BR" altLang="pt-BR" sz="2800" dirty="0">
              <a:solidFill>
                <a:srgbClr val="474648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20B3FC13-D8FB-4DAF-9B5C-64B1E4A97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93" y="975905"/>
            <a:ext cx="6315703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800" b="1" dirty="0">
                <a:solidFill>
                  <a:srgbClr val="333436"/>
                </a:solidFill>
              </a:rPr>
              <a:t>A Gestão de </a:t>
            </a:r>
            <a:r>
              <a:rPr lang="pt-BR" sz="2800" b="1" dirty="0">
                <a:solidFill>
                  <a:srgbClr val="118337"/>
                </a:solidFill>
              </a:rPr>
              <a:t>Ativos</a:t>
            </a:r>
            <a:r>
              <a:rPr lang="pt-BR" sz="2800" b="1" dirty="0">
                <a:solidFill>
                  <a:srgbClr val="333436"/>
                </a:solidFill>
              </a:rPr>
              <a:t> e </a:t>
            </a:r>
            <a:r>
              <a:rPr lang="pt-BR" sz="2800" b="1" dirty="0">
                <a:solidFill>
                  <a:srgbClr val="FF0000"/>
                </a:solidFill>
              </a:rPr>
              <a:t>Passivos</a:t>
            </a:r>
            <a:r>
              <a:rPr lang="pt-BR" sz="2800" b="1" dirty="0">
                <a:solidFill>
                  <a:srgbClr val="333436"/>
                </a:solidFill>
              </a:rPr>
              <a:t> permitirá avaliar as projeções dos riscos atuariais e financeiros.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1AEE14A-A540-43DC-AED6-4286D21B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367" y="975905"/>
            <a:ext cx="3196841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pt-BR" sz="3200" b="1" dirty="0">
                <a:solidFill>
                  <a:srgbClr val="5C307D"/>
                </a:solidFill>
                <a:latin typeface="+mj-lt"/>
                <a:ea typeface="Verdana" pitchFamily="34" charset="0"/>
                <a:cs typeface="Verdana" pitchFamily="34" charset="0"/>
              </a:rPr>
              <a:t>E como tudo isso é analisado?</a:t>
            </a:r>
            <a:endParaRPr lang="pt-BR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8" name="Imagem 7" descr="C:\LDB EMPRESAS 2016\IMAGENS OK\stick_figure_searching_for_answers_1600_clr_4919.png">
            <a:extLst>
              <a:ext uri="{FF2B5EF4-FFF2-40B4-BE49-F238E27FC236}">
                <a16:creationId xmlns:a16="http://schemas.microsoft.com/office/drawing/2014/main" id="{203F5513-4ACA-40E6-B09C-AB4B6C5E9C30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389" y="2021331"/>
            <a:ext cx="5117616" cy="465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219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36FFB6-8A7B-4FB8-8CB5-14527584528A}"/>
              </a:ext>
            </a:extLst>
          </p:cNvPr>
          <p:cNvSpPr txBox="1"/>
          <p:nvPr/>
        </p:nvSpPr>
        <p:spPr>
          <a:xfrm>
            <a:off x="169597" y="76002"/>
            <a:ext cx="4216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8000"/>
                </a:solidFill>
              </a:rPr>
              <a:t>ALM</a:t>
            </a:r>
            <a:r>
              <a:rPr lang="en-US" sz="3200" b="1" dirty="0">
                <a:solidFill>
                  <a:srgbClr val="008000"/>
                </a:solidFill>
              </a:rPr>
              <a:t>: ESTRUTURA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2D437395-B806-4014-AF37-2A02B5EAC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4010" y="368389"/>
            <a:ext cx="4629666" cy="917425"/>
          </a:xfrm>
          <a:prstGeom prst="rect">
            <a:avLst/>
          </a:prstGeom>
          <a:noFill/>
          <a:ln w="28575">
            <a:solidFill>
              <a:srgbClr val="3333CC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3333CC"/>
                </a:solidFill>
              </a:rPr>
              <a:t>Cenários dos Benchmarks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Obtenção de retornos e volatilidades</a:t>
            </a:r>
          </a:p>
        </p:txBody>
      </p:sp>
      <p:sp>
        <p:nvSpPr>
          <p:cNvPr id="6" name="Fluxograma: Conector 5">
            <a:extLst>
              <a:ext uri="{FF2B5EF4-FFF2-40B4-BE49-F238E27FC236}">
                <a16:creationId xmlns:a16="http://schemas.microsoft.com/office/drawing/2014/main" id="{60D4E04C-2851-4ACF-AF75-B476D923320F}"/>
              </a:ext>
            </a:extLst>
          </p:cNvPr>
          <p:cNvSpPr/>
          <p:nvPr/>
        </p:nvSpPr>
        <p:spPr>
          <a:xfrm>
            <a:off x="1874511" y="2805827"/>
            <a:ext cx="1758440" cy="131198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7" name="Fluxograma: Conector 6">
            <a:extLst>
              <a:ext uri="{FF2B5EF4-FFF2-40B4-BE49-F238E27FC236}">
                <a16:creationId xmlns:a16="http://schemas.microsoft.com/office/drawing/2014/main" id="{BC1E4BF3-40DE-4452-A5AF-17CCD0F05DE4}"/>
              </a:ext>
            </a:extLst>
          </p:cNvPr>
          <p:cNvSpPr/>
          <p:nvPr/>
        </p:nvSpPr>
        <p:spPr>
          <a:xfrm>
            <a:off x="1862590" y="1015923"/>
            <a:ext cx="1699612" cy="783772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9AF53ADA-5CE7-4810-941A-CD65C9500572}"/>
              </a:ext>
            </a:extLst>
          </p:cNvPr>
          <p:cNvSpPr/>
          <p:nvPr/>
        </p:nvSpPr>
        <p:spPr>
          <a:xfrm>
            <a:off x="316345" y="4772714"/>
            <a:ext cx="1495872" cy="783772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D8C3D395-5FEB-4C6F-91CF-F65DC7064676}"/>
              </a:ext>
            </a:extLst>
          </p:cNvPr>
          <p:cNvSpPr/>
          <p:nvPr/>
        </p:nvSpPr>
        <p:spPr>
          <a:xfrm>
            <a:off x="3818293" y="4833818"/>
            <a:ext cx="1721296" cy="78377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3888E39C-AAF4-441D-A1D5-CEAB0116D3EB}"/>
              </a:ext>
            </a:extLst>
          </p:cNvPr>
          <p:cNvCxnSpPr>
            <a:cxnSpLocks/>
          </p:cNvCxnSpPr>
          <p:nvPr/>
        </p:nvCxnSpPr>
        <p:spPr>
          <a:xfrm>
            <a:off x="2695137" y="1838592"/>
            <a:ext cx="0" cy="9672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F1B28A2C-8B06-4016-B04B-B5C6CB897E23}"/>
              </a:ext>
            </a:extLst>
          </p:cNvPr>
          <p:cNvCxnSpPr>
            <a:stCxn id="8" idx="7"/>
            <a:endCxn id="6" idx="3"/>
          </p:cNvCxnSpPr>
          <p:nvPr/>
        </p:nvCxnSpPr>
        <p:spPr>
          <a:xfrm flipV="1">
            <a:off x="1593152" y="3925675"/>
            <a:ext cx="538877" cy="9618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A4E5750-CC4B-4D08-A56D-F3B76A32E31D}"/>
              </a:ext>
            </a:extLst>
          </p:cNvPr>
          <p:cNvCxnSpPr>
            <a:stCxn id="9" idx="1"/>
            <a:endCxn id="6" idx="5"/>
          </p:cNvCxnSpPr>
          <p:nvPr/>
        </p:nvCxnSpPr>
        <p:spPr>
          <a:xfrm flipH="1" flipV="1">
            <a:off x="3375433" y="3925675"/>
            <a:ext cx="694938" cy="10229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Box 14">
            <a:extLst>
              <a:ext uri="{FF2B5EF4-FFF2-40B4-BE49-F238E27FC236}">
                <a16:creationId xmlns:a16="http://schemas.microsoft.com/office/drawing/2014/main" id="{4B531039-0368-4233-8D79-23A625FE5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892" y="1554537"/>
            <a:ext cx="4629666" cy="917425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FF0000"/>
                </a:solidFill>
              </a:rPr>
              <a:t>Projeção do Passivo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Valor anual de fluxo de caixa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84174D04-93E1-4FDE-8AE1-02EC3DE9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798" y="2771249"/>
            <a:ext cx="4629666" cy="1660539"/>
          </a:xfrm>
          <a:prstGeom prst="rect">
            <a:avLst/>
          </a:prstGeom>
          <a:noFill/>
          <a:ln w="28575">
            <a:solidFill>
              <a:srgbClr val="118337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400" b="1" dirty="0">
                <a:solidFill>
                  <a:srgbClr val="118337"/>
                </a:solidFill>
              </a:rPr>
              <a:t>Otimização do Ativo</a:t>
            </a:r>
          </a:p>
          <a:p>
            <a:pPr algn="ctr">
              <a:lnSpc>
                <a:spcPct val="90000"/>
              </a:lnSpc>
              <a:defRPr/>
            </a:pPr>
            <a:endParaRPr lang="pt-BR" b="1" dirty="0">
              <a:solidFill>
                <a:srgbClr val="333436"/>
              </a:solidFill>
            </a:endParaRP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Otimização da carteira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liquidez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Mitigação de risco de solvência</a:t>
            </a:r>
          </a:p>
          <a:p>
            <a:pPr indent="-285750" algn="ctr">
              <a:lnSpc>
                <a:spcPct val="90000"/>
              </a:lnSpc>
              <a:defRPr/>
            </a:pPr>
            <a:r>
              <a:rPr lang="pt-BR" b="1" dirty="0">
                <a:solidFill>
                  <a:srgbClr val="333436"/>
                </a:solidFill>
              </a:rPr>
              <a:t>Ponto ótimo entre Risco e Retorno</a:t>
            </a:r>
          </a:p>
        </p:txBody>
      </p:sp>
      <p:pic>
        <p:nvPicPr>
          <p:cNvPr id="2050" name="Picture 2" descr="Resultado de imagem para AGULHA NO PALHEIRO">
            <a:extLst>
              <a:ext uri="{FF2B5EF4-FFF2-40B4-BE49-F238E27FC236}">
                <a16:creationId xmlns:a16="http://schemas.microsoft.com/office/drawing/2014/main" id="{0FA3DB9B-5D57-471B-9B14-F265B809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594" y="4779679"/>
            <a:ext cx="1895061" cy="189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ED51F1BB-7B2E-4708-B2B4-A42855773F2C}"/>
              </a:ext>
            </a:extLst>
          </p:cNvPr>
          <p:cNvCxnSpPr>
            <a:cxnSpLocks/>
          </p:cNvCxnSpPr>
          <p:nvPr/>
        </p:nvCxnSpPr>
        <p:spPr>
          <a:xfrm>
            <a:off x="7063409" y="4320207"/>
            <a:ext cx="2517913" cy="1828801"/>
          </a:xfrm>
          <a:prstGeom prst="bentConnector3">
            <a:avLst>
              <a:gd name="adj1" fmla="val 526"/>
            </a:avLst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uxograma: Conector 31">
            <a:extLst>
              <a:ext uri="{FF2B5EF4-FFF2-40B4-BE49-F238E27FC236}">
                <a16:creationId xmlns:a16="http://schemas.microsoft.com/office/drawing/2014/main" id="{C88E7569-7E78-49BC-B971-EE3486D36B74}"/>
              </a:ext>
            </a:extLst>
          </p:cNvPr>
          <p:cNvSpPr/>
          <p:nvPr/>
        </p:nvSpPr>
        <p:spPr>
          <a:xfrm>
            <a:off x="1918015" y="2805827"/>
            <a:ext cx="1758440" cy="131198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33" name="Fluxograma: Conector 32">
            <a:extLst>
              <a:ext uri="{FF2B5EF4-FFF2-40B4-BE49-F238E27FC236}">
                <a16:creationId xmlns:a16="http://schemas.microsoft.com/office/drawing/2014/main" id="{2085BA8D-2787-4A9F-8E01-BA4848C18FFB}"/>
              </a:ext>
            </a:extLst>
          </p:cNvPr>
          <p:cNvSpPr/>
          <p:nvPr/>
        </p:nvSpPr>
        <p:spPr>
          <a:xfrm>
            <a:off x="1906094" y="1015923"/>
            <a:ext cx="1699612" cy="783772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</p:spTree>
    <p:extLst>
      <p:ext uri="{BB962C8B-B14F-4D97-AF65-F5344CB8AC3E}">
        <p14:creationId xmlns:p14="http://schemas.microsoft.com/office/powerpoint/2010/main" val="4185295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F938AE-638C-4EA7-9AC5-FFDF3D2662F1}"/>
              </a:ext>
            </a:extLst>
          </p:cNvPr>
          <p:cNvSpPr txBox="1"/>
          <p:nvPr/>
        </p:nvSpPr>
        <p:spPr>
          <a:xfrm>
            <a:off x="86134" y="85186"/>
            <a:ext cx="7538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CASAMENTO (</a:t>
            </a:r>
            <a:r>
              <a:rPr lang="en-US" sz="3200" b="1" i="1" dirty="0">
                <a:solidFill>
                  <a:srgbClr val="008000"/>
                </a:solidFill>
              </a:rPr>
              <a:t>HEDGE</a:t>
            </a:r>
            <a:r>
              <a:rPr lang="en-US" sz="3200" b="1" dirty="0">
                <a:solidFill>
                  <a:srgbClr val="008000"/>
                </a:solidFill>
              </a:rPr>
              <a:t>) DO ATIVO X </a:t>
            </a:r>
            <a:r>
              <a:rPr lang="en-US" sz="3200" b="1" dirty="0">
                <a:solidFill>
                  <a:srgbClr val="FF0000"/>
                </a:solidFill>
              </a:rPr>
              <a:t>PASSIVO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2EF6DCB-0CB8-40F3-94FD-7F364C204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216223"/>
              </p:ext>
            </p:extLst>
          </p:nvPr>
        </p:nvGraphicFramePr>
        <p:xfrm>
          <a:off x="397565" y="669961"/>
          <a:ext cx="11529392" cy="589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1704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Fluxograma: Conector 3">
            <a:extLst>
              <a:ext uri="{FF2B5EF4-FFF2-40B4-BE49-F238E27FC236}">
                <a16:creationId xmlns:a16="http://schemas.microsoft.com/office/drawing/2014/main" id="{C3A04253-F24E-41DC-853A-14E9616DD137}"/>
              </a:ext>
            </a:extLst>
          </p:cNvPr>
          <p:cNvSpPr/>
          <p:nvPr/>
        </p:nvSpPr>
        <p:spPr>
          <a:xfrm>
            <a:off x="316345" y="4772714"/>
            <a:ext cx="1495872" cy="783772"/>
          </a:xfrm>
          <a:prstGeom prst="flowChartConnector">
            <a:avLst/>
          </a:prstGeom>
          <a:solidFill>
            <a:srgbClr val="118337"/>
          </a:solidFill>
          <a:ln>
            <a:solidFill>
              <a:srgbClr val="11833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ATIVO</a:t>
            </a:r>
          </a:p>
        </p:txBody>
      </p:sp>
      <p:sp>
        <p:nvSpPr>
          <p:cNvPr id="5" name="Fluxograma: Conector 4">
            <a:extLst>
              <a:ext uri="{FF2B5EF4-FFF2-40B4-BE49-F238E27FC236}">
                <a16:creationId xmlns:a16="http://schemas.microsoft.com/office/drawing/2014/main" id="{D3715C9B-FE57-4F97-A451-5606632BF120}"/>
              </a:ext>
            </a:extLst>
          </p:cNvPr>
          <p:cNvSpPr/>
          <p:nvPr/>
        </p:nvSpPr>
        <p:spPr>
          <a:xfrm>
            <a:off x="3818293" y="4833818"/>
            <a:ext cx="1721296" cy="783772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PASSIVO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69DB2CC-C424-48F8-AB6B-0165E6C090BD}"/>
              </a:ext>
            </a:extLst>
          </p:cNvPr>
          <p:cNvCxnSpPr>
            <a:stCxn id="4" idx="7"/>
          </p:cNvCxnSpPr>
          <p:nvPr/>
        </p:nvCxnSpPr>
        <p:spPr>
          <a:xfrm flipV="1">
            <a:off x="1593152" y="3925675"/>
            <a:ext cx="538877" cy="9618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676866ED-F0E6-4766-A1D7-B363EA9B552B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375433" y="3925675"/>
            <a:ext cx="694938" cy="10229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luxograma: Conector 7">
            <a:extLst>
              <a:ext uri="{FF2B5EF4-FFF2-40B4-BE49-F238E27FC236}">
                <a16:creationId xmlns:a16="http://schemas.microsoft.com/office/drawing/2014/main" id="{F129095D-DE24-4539-9F84-565F0CC1917F}"/>
              </a:ext>
            </a:extLst>
          </p:cNvPr>
          <p:cNvSpPr/>
          <p:nvPr/>
        </p:nvSpPr>
        <p:spPr>
          <a:xfrm>
            <a:off x="1918015" y="2805827"/>
            <a:ext cx="1758440" cy="1311983"/>
          </a:xfrm>
          <a:prstGeom prst="flowChartConnector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ALM</a:t>
            </a:r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9A9B4BA3-0469-41B4-AE0A-5EAD947C8EB1}"/>
              </a:ext>
            </a:extLst>
          </p:cNvPr>
          <p:cNvSpPr/>
          <p:nvPr/>
        </p:nvSpPr>
        <p:spPr>
          <a:xfrm>
            <a:off x="1906094" y="1015923"/>
            <a:ext cx="1699612" cy="783772"/>
          </a:xfrm>
          <a:prstGeom prst="flowChartConnector">
            <a:avLst/>
          </a:prstGeom>
          <a:solidFill>
            <a:srgbClr val="3333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/>
              <a:t>CENÁRIO ECONÔMICO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A1E3266-86A0-477B-9BEC-1518DC8E3BB2}"/>
              </a:ext>
            </a:extLst>
          </p:cNvPr>
          <p:cNvCxnSpPr>
            <a:cxnSpLocks/>
          </p:cNvCxnSpPr>
          <p:nvPr/>
        </p:nvCxnSpPr>
        <p:spPr>
          <a:xfrm>
            <a:off x="2787901" y="1825340"/>
            <a:ext cx="0" cy="96723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3">
            <a:extLst>
              <a:ext uri="{FF2B5EF4-FFF2-40B4-BE49-F238E27FC236}">
                <a16:creationId xmlns:a16="http://schemas.microsoft.com/office/drawing/2014/main" id="{CB8801B7-1DF2-4768-AFBD-A855ECDF90A2}"/>
              </a:ext>
            </a:extLst>
          </p:cNvPr>
          <p:cNvSpPr txBox="1"/>
          <p:nvPr/>
        </p:nvSpPr>
        <p:spPr>
          <a:xfrm>
            <a:off x="162966" y="85186"/>
            <a:ext cx="3293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008000"/>
                </a:solidFill>
              </a:rPr>
              <a:t>ALM</a:t>
            </a:r>
            <a:r>
              <a:rPr lang="en-US" sz="3200" b="1" dirty="0">
                <a:solidFill>
                  <a:srgbClr val="008000"/>
                </a:solidFill>
              </a:rPr>
              <a:t>: CONCLUSÃO</a:t>
            </a:r>
          </a:p>
        </p:txBody>
      </p:sp>
      <p:pic>
        <p:nvPicPr>
          <p:cNvPr id="12" name="Imagem 11" descr="C:\LDB EMPRESAS 2016\IMAGENS OK\img_013.png">
            <a:extLst>
              <a:ext uri="{FF2B5EF4-FFF2-40B4-BE49-F238E27FC236}">
                <a16:creationId xmlns:a16="http://schemas.microsoft.com/office/drawing/2014/main" id="{CC0C12FC-7532-411B-95EC-59907B1B23D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0958" y="860291"/>
            <a:ext cx="5654693" cy="5814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277833-D8A9-4ED8-99DD-A03F8FC3BFD8}"/>
              </a:ext>
            </a:extLst>
          </p:cNvPr>
          <p:cNvSpPr txBox="1"/>
          <p:nvPr/>
        </p:nvSpPr>
        <p:spPr>
          <a:xfrm>
            <a:off x="7043252" y="2929844"/>
            <a:ext cx="2087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/>
              <a:t>A Gestão do casamento de </a:t>
            </a:r>
            <a:r>
              <a:rPr lang="pt-BR" sz="1600" b="1" dirty="0">
                <a:solidFill>
                  <a:srgbClr val="118337"/>
                </a:solidFill>
              </a:rPr>
              <a:t>Ativos</a:t>
            </a:r>
            <a:r>
              <a:rPr lang="pt-BR" sz="1600" b="1" dirty="0"/>
              <a:t> e </a:t>
            </a:r>
            <a:r>
              <a:rPr lang="pt-BR" sz="1600" b="1" dirty="0">
                <a:solidFill>
                  <a:srgbClr val="FF0000"/>
                </a:solidFill>
              </a:rPr>
              <a:t>Passivos</a:t>
            </a:r>
            <a:r>
              <a:rPr lang="pt-BR" sz="1600" b="1" dirty="0"/>
              <a:t> possibilita a diminuição dos RISCOS </a:t>
            </a:r>
            <a:r>
              <a:rPr lang="pt-BR" sz="1600" b="1" u="sng" dirty="0"/>
              <a:t>objetivamente</a:t>
            </a:r>
            <a:r>
              <a:rPr lang="pt-BR" sz="1600" b="1" dirty="0"/>
              <a:t>, aumentando a chance de SUCESSO do objetivo buscado, fugindo do </a:t>
            </a:r>
            <a:r>
              <a:rPr lang="pt-BR" sz="1600" b="1" u="sng" dirty="0"/>
              <a:t>SUBJETIVISMO</a:t>
            </a:r>
            <a:r>
              <a:rPr lang="pt-BR" sz="1600" b="1" dirty="0"/>
              <a:t>!</a:t>
            </a:r>
            <a:endParaRPr lang="pt-BR" sz="1600" dirty="0"/>
          </a:p>
        </p:txBody>
      </p:sp>
      <p:sp>
        <p:nvSpPr>
          <p:cNvPr id="14" name="Seta para a esquerda e para a direita 15">
            <a:extLst>
              <a:ext uri="{FF2B5EF4-FFF2-40B4-BE49-F238E27FC236}">
                <a16:creationId xmlns:a16="http://schemas.microsoft.com/office/drawing/2014/main" id="{6461EBEC-9104-4DA3-ABD7-FFE42846434A}"/>
              </a:ext>
            </a:extLst>
          </p:cNvPr>
          <p:cNvSpPr/>
          <p:nvPr/>
        </p:nvSpPr>
        <p:spPr>
          <a:xfrm>
            <a:off x="4706640" y="2973155"/>
            <a:ext cx="1180214" cy="552893"/>
          </a:xfrm>
          <a:prstGeom prst="left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041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0C46D0-8BF3-48AB-B41B-1CD30374E58D}"/>
              </a:ext>
            </a:extLst>
          </p:cNvPr>
          <p:cNvSpPr/>
          <p:nvPr/>
        </p:nvSpPr>
        <p:spPr>
          <a:xfrm>
            <a:off x="2769704" y="185529"/>
            <a:ext cx="6692348" cy="4598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0E56D694-E47D-4F68-83C8-5F5B7AB89253}"/>
              </a:ext>
            </a:extLst>
          </p:cNvPr>
          <p:cNvSpPr txBox="1"/>
          <p:nvPr/>
        </p:nvSpPr>
        <p:spPr>
          <a:xfrm flipH="1">
            <a:off x="2093844" y="689911"/>
            <a:ext cx="78452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MUITO OBRIGADO!</a:t>
            </a:r>
          </a:p>
          <a:p>
            <a:pPr algn="ctr"/>
            <a:endParaRPr lang="en-US" sz="5400" b="1" dirty="0">
              <a:solidFill>
                <a:srgbClr val="0000FF"/>
              </a:solidFill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</a:rPr>
              <a:t>RONALDO DE OLIVEIRA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</a:rPr>
              <a:t>(11) 9 4360-0600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9F81FA0-B76A-4014-BBAA-E0DB743BB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026" y="2017645"/>
            <a:ext cx="3305419" cy="21625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B82A2E1-1280-4BAF-8C2D-FD9617E26A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256" y="1715714"/>
            <a:ext cx="3305419" cy="21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323A28-D94B-434A-9C3F-AD981F6F51C0}"/>
              </a:ext>
            </a:extLst>
          </p:cNvPr>
          <p:cNvSpPr txBox="1"/>
          <p:nvPr/>
        </p:nvSpPr>
        <p:spPr>
          <a:xfrm>
            <a:off x="248344" y="195615"/>
            <a:ext cx="76499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QUEM DEFINE A TAXA DE JUROS REAL?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BD8705-4079-4D99-B3B2-1F6A6107D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481" y="2156899"/>
            <a:ext cx="4556709" cy="314457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F14EA79-CC25-4D2B-B295-DB3D22F41D15}"/>
              </a:ext>
            </a:extLst>
          </p:cNvPr>
          <p:cNvSpPr txBox="1"/>
          <p:nvPr/>
        </p:nvSpPr>
        <p:spPr>
          <a:xfrm>
            <a:off x="119270" y="2550000"/>
            <a:ext cx="36973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8000"/>
                </a:solidFill>
              </a:rPr>
              <a:t>POLÍTICA </a:t>
            </a:r>
          </a:p>
          <a:p>
            <a:pPr algn="ctr"/>
            <a:r>
              <a:rPr lang="pt-BR" sz="3600" b="1" dirty="0">
                <a:solidFill>
                  <a:srgbClr val="008000"/>
                </a:solidFill>
              </a:rPr>
              <a:t>ANUAL </a:t>
            </a:r>
          </a:p>
          <a:p>
            <a:pPr algn="ctr"/>
            <a:r>
              <a:rPr lang="pt-BR" sz="3600" b="1" dirty="0">
                <a:solidFill>
                  <a:srgbClr val="008000"/>
                </a:solidFill>
              </a:rPr>
              <a:t>DE INVESTIMENTOS?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D971AD3-822C-41EE-9EE2-02B22E8CB82D}"/>
              </a:ext>
            </a:extLst>
          </p:cNvPr>
          <p:cNvSpPr txBox="1"/>
          <p:nvPr/>
        </p:nvSpPr>
        <p:spPr>
          <a:xfrm>
            <a:off x="9444576" y="3334830"/>
            <a:ext cx="246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008000"/>
                </a:solidFill>
              </a:rPr>
              <a:t>ATUÁRIO ?</a:t>
            </a:r>
          </a:p>
        </p:txBody>
      </p:sp>
    </p:spTree>
    <p:extLst>
      <p:ext uri="{BB962C8B-B14F-4D97-AF65-F5344CB8AC3E}">
        <p14:creationId xmlns:p14="http://schemas.microsoft.com/office/powerpoint/2010/main" val="418012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7E0264-D3B0-4DBD-B68F-A2B3D1F7043C}"/>
              </a:ext>
            </a:extLst>
          </p:cNvPr>
          <p:cNvSpPr txBox="1"/>
          <p:nvPr/>
        </p:nvSpPr>
        <p:spPr>
          <a:xfrm>
            <a:off x="195336" y="85186"/>
            <a:ext cx="7764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ANTIGA PORTARIA Nº 403, 10/12/2008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9EA55ED-4298-479C-B79A-0E4EAEAE6C78}"/>
              </a:ext>
            </a:extLst>
          </p:cNvPr>
          <p:cNvSpPr txBox="1"/>
          <p:nvPr/>
        </p:nvSpPr>
        <p:spPr>
          <a:xfrm>
            <a:off x="195337" y="1570012"/>
            <a:ext cx="115858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18337"/>
                </a:solidFill>
              </a:rPr>
              <a:t>Art. 9º </a:t>
            </a:r>
            <a:r>
              <a:rPr lang="pt-BR" sz="3200" dirty="0"/>
              <a:t>A taxa real de juros utilizada na avaliação atuarial deverá ter como referência a meta estabelecida para as aplicações dos recursos do RPPS na </a:t>
            </a:r>
            <a:r>
              <a:rPr lang="pt-BR" sz="3200" b="1" u="sng" dirty="0">
                <a:solidFill>
                  <a:srgbClr val="118337"/>
                </a:solidFill>
              </a:rPr>
              <a:t>Política de Investimentos do RPPS</a:t>
            </a:r>
            <a:r>
              <a:rPr lang="pt-BR" sz="3200" dirty="0"/>
              <a:t>, </a:t>
            </a:r>
            <a:r>
              <a:rPr lang="pt-BR" sz="3200" b="1" u="sng" dirty="0">
                <a:solidFill>
                  <a:srgbClr val="118337"/>
                </a:solidFill>
              </a:rPr>
              <a:t>limitada ao máximo de 6% ao ano</a:t>
            </a:r>
            <a:r>
              <a:rPr lang="pt-BR" sz="3200" dirty="0"/>
              <a:t>.</a:t>
            </a:r>
          </a:p>
          <a:p>
            <a:pPr algn="ctr"/>
            <a:endParaRPr lang="pt-BR" sz="3200" dirty="0"/>
          </a:p>
          <a:p>
            <a:pPr algn="ctr"/>
            <a:endParaRPr lang="pt-BR" sz="2400" dirty="0"/>
          </a:p>
          <a:p>
            <a:pPr algn="ctr"/>
            <a:r>
              <a:rPr lang="pt-BR" sz="3200" dirty="0"/>
              <a:t>* </a:t>
            </a:r>
            <a:r>
              <a:rPr lang="pt-BR" sz="3200" b="1" dirty="0">
                <a:solidFill>
                  <a:srgbClr val="118337"/>
                </a:solidFill>
              </a:rPr>
              <a:t>SELIC</a:t>
            </a:r>
            <a:r>
              <a:rPr lang="pt-BR" sz="3200" dirty="0"/>
              <a:t> em </a:t>
            </a:r>
            <a:r>
              <a:rPr lang="pt-BR" sz="3200" b="1" dirty="0">
                <a:solidFill>
                  <a:srgbClr val="118337"/>
                </a:solidFill>
              </a:rPr>
              <a:t>Dez/2008 </a:t>
            </a:r>
            <a:r>
              <a:rPr lang="pt-BR" sz="3200" dirty="0"/>
              <a:t>=  </a:t>
            </a:r>
            <a:r>
              <a:rPr lang="pt-BR" sz="3200" b="1" dirty="0">
                <a:solidFill>
                  <a:srgbClr val="118337"/>
                </a:solidFill>
              </a:rPr>
              <a:t>13,75</a:t>
            </a:r>
            <a:r>
              <a:rPr lang="pt-BR" sz="3200" dirty="0"/>
              <a:t>% a.a.</a:t>
            </a:r>
          </a:p>
          <a:p>
            <a:pPr algn="ctr"/>
            <a:r>
              <a:rPr lang="pt-BR" sz="3200" dirty="0"/>
              <a:t>* </a:t>
            </a:r>
            <a:r>
              <a:rPr lang="pt-BR" sz="3200" b="1" dirty="0">
                <a:solidFill>
                  <a:srgbClr val="118337"/>
                </a:solidFill>
              </a:rPr>
              <a:t>IPCA</a:t>
            </a:r>
            <a:r>
              <a:rPr lang="pt-BR" sz="3200" dirty="0"/>
              <a:t> em </a:t>
            </a:r>
            <a:r>
              <a:rPr lang="pt-BR" sz="3200" b="1" dirty="0">
                <a:solidFill>
                  <a:srgbClr val="118337"/>
                </a:solidFill>
              </a:rPr>
              <a:t>2008</a:t>
            </a:r>
            <a:r>
              <a:rPr lang="pt-BR" sz="3200" dirty="0"/>
              <a:t>           =    </a:t>
            </a:r>
            <a:r>
              <a:rPr lang="pt-BR" sz="3200" b="1" dirty="0">
                <a:solidFill>
                  <a:srgbClr val="118337"/>
                </a:solidFill>
              </a:rPr>
              <a:t>5,90</a:t>
            </a:r>
            <a:r>
              <a:rPr lang="pt-BR" sz="3200" dirty="0"/>
              <a:t>% a.a.</a:t>
            </a:r>
            <a:br>
              <a:rPr lang="pt-BR" sz="3200" dirty="0"/>
            </a:br>
            <a:r>
              <a:rPr lang="pt-BR" sz="3200" dirty="0"/>
              <a:t>* </a:t>
            </a:r>
            <a:r>
              <a:rPr lang="pt-BR" sz="3200" b="1" dirty="0">
                <a:solidFill>
                  <a:srgbClr val="118337"/>
                </a:solidFill>
              </a:rPr>
              <a:t>Taxa</a:t>
            </a:r>
            <a:r>
              <a:rPr lang="pt-BR" sz="3200" dirty="0"/>
              <a:t> de Juros </a:t>
            </a:r>
            <a:r>
              <a:rPr lang="pt-BR" sz="3200" b="1" dirty="0">
                <a:solidFill>
                  <a:srgbClr val="118337"/>
                </a:solidFill>
              </a:rPr>
              <a:t>Real</a:t>
            </a:r>
            <a:r>
              <a:rPr lang="pt-BR" sz="3200" dirty="0"/>
              <a:t>    =    </a:t>
            </a:r>
            <a:r>
              <a:rPr lang="pt-BR" sz="3200" b="1" dirty="0">
                <a:solidFill>
                  <a:srgbClr val="118337"/>
                </a:solidFill>
              </a:rPr>
              <a:t>7,41</a:t>
            </a:r>
            <a:r>
              <a:rPr lang="pt-BR" sz="3200" dirty="0"/>
              <a:t>% a.a. </a:t>
            </a:r>
          </a:p>
        </p:txBody>
      </p:sp>
    </p:spTree>
    <p:extLst>
      <p:ext uri="{BB962C8B-B14F-4D97-AF65-F5344CB8AC3E}">
        <p14:creationId xmlns:p14="http://schemas.microsoft.com/office/powerpoint/2010/main" val="196496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A4258-0ED5-4747-9483-E3E4E7427027}"/>
              </a:ext>
            </a:extLst>
          </p:cNvPr>
          <p:cNvSpPr txBox="1"/>
          <p:nvPr/>
        </p:nvSpPr>
        <p:spPr>
          <a:xfrm>
            <a:off x="248344" y="204580"/>
            <a:ext cx="9359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PORTARIA MF Nº 464, 19/11/2018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7966114-E8B5-4FEA-B641-B23041C1CD2F}"/>
              </a:ext>
            </a:extLst>
          </p:cNvPr>
          <p:cNvSpPr txBox="1"/>
          <p:nvPr/>
        </p:nvSpPr>
        <p:spPr>
          <a:xfrm>
            <a:off x="229367" y="1345809"/>
            <a:ext cx="1176385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rgbClr val="118337"/>
                </a:solidFill>
              </a:rPr>
              <a:t>Art. 26 </a:t>
            </a:r>
            <a:r>
              <a:rPr lang="pt-BR" sz="2800" dirty="0"/>
              <a:t>A </a:t>
            </a:r>
            <a:r>
              <a:rPr lang="pt-BR" sz="2800" b="1" dirty="0">
                <a:solidFill>
                  <a:srgbClr val="118337"/>
                </a:solidFill>
              </a:rPr>
              <a:t>taxa de juros real anual </a:t>
            </a:r>
            <a:r>
              <a:rPr lang="pt-BR" sz="2800" dirty="0"/>
              <a:t>a ser utilizada como taxa de desconto para apuração do valor presente dos fluxos de benefícios e contribuições do RPPS deverá ter, </a:t>
            </a:r>
            <a:r>
              <a:rPr lang="pt-BR" sz="2800" b="1" u="sng" dirty="0">
                <a:solidFill>
                  <a:srgbClr val="118337"/>
                </a:solidFill>
              </a:rPr>
              <a:t>como limite máximo</a:t>
            </a:r>
            <a:r>
              <a:rPr lang="pt-BR" sz="2800" dirty="0"/>
              <a:t>, </a:t>
            </a:r>
            <a:r>
              <a:rPr lang="pt-BR" sz="2800" b="1" u="sng" dirty="0">
                <a:solidFill>
                  <a:srgbClr val="118337"/>
                </a:solidFill>
              </a:rPr>
              <a:t>o menor percentual dentre os seguintes</a:t>
            </a:r>
            <a:r>
              <a:rPr lang="pt-BR" sz="2800" dirty="0"/>
              <a:t>: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>
                <a:solidFill>
                  <a:srgbClr val="118337"/>
                </a:solidFill>
              </a:rPr>
              <a:t>I</a:t>
            </a:r>
            <a:r>
              <a:rPr lang="pt-BR" sz="2800" dirty="0"/>
              <a:t> - do </a:t>
            </a:r>
            <a:r>
              <a:rPr lang="pt-BR" sz="2800" b="1" dirty="0">
                <a:solidFill>
                  <a:srgbClr val="118337"/>
                </a:solidFill>
              </a:rPr>
              <a:t>valor esperado da rentabilidade futura </a:t>
            </a:r>
            <a:r>
              <a:rPr lang="pt-BR" sz="2800" dirty="0"/>
              <a:t>dos investimentos dos ativos garantidores do RPPS, </a:t>
            </a:r>
            <a:r>
              <a:rPr lang="pt-BR" sz="2800" b="1" dirty="0">
                <a:solidFill>
                  <a:srgbClr val="118337"/>
                </a:solidFill>
              </a:rPr>
              <a:t>conforme meta prevista na política anual de investimentos </a:t>
            </a:r>
            <a:r>
              <a:rPr lang="pt-BR" sz="2800" dirty="0"/>
              <a:t>aprovada pelo conselho deliberativo do regime; e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>
                <a:solidFill>
                  <a:srgbClr val="118337"/>
                </a:solidFill>
              </a:rPr>
              <a:t>II</a:t>
            </a:r>
            <a:r>
              <a:rPr lang="pt-BR" sz="2800" dirty="0"/>
              <a:t> - da </a:t>
            </a:r>
            <a:r>
              <a:rPr lang="pt-BR" sz="2800" b="1" dirty="0">
                <a:solidFill>
                  <a:srgbClr val="118337"/>
                </a:solidFill>
              </a:rPr>
              <a:t>taxa de juros parâmetro </a:t>
            </a:r>
            <a:r>
              <a:rPr lang="pt-BR" sz="2800" b="1" u="sng" dirty="0">
                <a:solidFill>
                  <a:srgbClr val="118337"/>
                </a:solidFill>
              </a:rPr>
              <a:t>cujo ponto </a:t>
            </a:r>
            <a:r>
              <a:rPr lang="pt-BR" sz="2800" dirty="0"/>
              <a:t>da Estrutura a Termo de Taxa de Juros Média seja o mais próximo à </a:t>
            </a:r>
            <a:r>
              <a:rPr lang="pt-BR" sz="2800" b="1" dirty="0">
                <a:solidFill>
                  <a:srgbClr val="118337"/>
                </a:solidFill>
              </a:rPr>
              <a:t>duração do passivo </a:t>
            </a:r>
            <a:r>
              <a:rPr lang="pt-BR" sz="2800" dirty="0"/>
              <a:t>do RPPS.</a:t>
            </a:r>
          </a:p>
          <a:p>
            <a:pPr algn="just"/>
            <a:endParaRPr lang="pt-BR" sz="2800" dirty="0"/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2715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5517E4-D7D2-45D9-9A82-FA585C3C3292}"/>
              </a:ext>
            </a:extLst>
          </p:cNvPr>
          <p:cNvSpPr txBox="1"/>
          <p:nvPr/>
        </p:nvSpPr>
        <p:spPr>
          <a:xfrm>
            <a:off x="195336" y="85186"/>
            <a:ext cx="518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PORTARIA Nº 17, 20/05/2019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54D73E-A72F-4184-9A2A-DF15513B5A34}"/>
              </a:ext>
            </a:extLst>
          </p:cNvPr>
          <p:cNvSpPr txBox="1"/>
          <p:nvPr/>
        </p:nvSpPr>
        <p:spPr>
          <a:xfrm>
            <a:off x="70338" y="1277151"/>
            <a:ext cx="11949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“Divulga a </a:t>
            </a:r>
            <a:r>
              <a:rPr lang="pt-BR" sz="2800" b="1" dirty="0">
                <a:solidFill>
                  <a:srgbClr val="118337"/>
                </a:solidFill>
              </a:rPr>
              <a:t>taxa de juros parâmetro </a:t>
            </a:r>
            <a:r>
              <a:rPr lang="pt-BR" sz="2800" dirty="0"/>
              <a:t>a ser utilizada nas </a:t>
            </a:r>
            <a:r>
              <a:rPr lang="pt-BR" sz="2800" b="1" dirty="0">
                <a:solidFill>
                  <a:srgbClr val="118337"/>
                </a:solidFill>
              </a:rPr>
              <a:t>avaliações atuariais</a:t>
            </a:r>
            <a:r>
              <a:rPr lang="pt-BR" sz="2800" dirty="0"/>
              <a:t> dos regimes próprios de previdência social </a:t>
            </a:r>
            <a:r>
              <a:rPr lang="pt-BR" sz="2800" b="1" dirty="0">
                <a:solidFill>
                  <a:srgbClr val="118337"/>
                </a:solidFill>
              </a:rPr>
              <a:t>relativas ao exercício de 2020</a:t>
            </a:r>
            <a:r>
              <a:rPr lang="pt-BR" sz="2800" dirty="0"/>
              <a:t>, </a:t>
            </a:r>
            <a:r>
              <a:rPr lang="pt-BR" sz="2800" b="1" dirty="0">
                <a:solidFill>
                  <a:srgbClr val="118337"/>
                </a:solidFill>
              </a:rPr>
              <a:t>posicionadas em 31 de dezembro de 2019</a:t>
            </a:r>
            <a:r>
              <a:rPr lang="pt-BR" sz="2800" dirty="0"/>
              <a:t>.”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b="1" dirty="0">
                <a:solidFill>
                  <a:srgbClr val="118337"/>
                </a:solidFill>
              </a:rPr>
              <a:t>Art. 1º</a:t>
            </a:r>
            <a:r>
              <a:rPr lang="pt-BR" sz="2800" dirty="0"/>
              <a:t> Para definição da </a:t>
            </a:r>
            <a:r>
              <a:rPr lang="pt-BR" sz="2800" b="1" dirty="0">
                <a:solidFill>
                  <a:srgbClr val="118337"/>
                </a:solidFill>
              </a:rPr>
              <a:t>taxa de juros parâmetro </a:t>
            </a:r>
            <a:r>
              <a:rPr lang="pt-BR" sz="2800" dirty="0"/>
              <a:t>de que trata o art. 3º da Instrução Normativa SPREV nº 02, de 21/12/18, aplica-se a </a:t>
            </a:r>
            <a:r>
              <a:rPr lang="pt-BR" sz="2800" b="1" dirty="0">
                <a:solidFill>
                  <a:srgbClr val="118337"/>
                </a:solidFill>
              </a:rPr>
              <a:t>Estrutura a Termo de Taxa de Juros Média </a:t>
            </a:r>
            <a:r>
              <a:rPr lang="pt-BR" sz="2800" dirty="0"/>
              <a:t>disposta no Anexo desta Portaria, para sua aplicação nas avaliações atuariais dos Regimes Próprios de Previdência Social (RPPS) relativas ao exercício de 2020, com data focal em 31/12/2019, conforme previsto no inciso II do art. 26 e art. 79 da Portaria MF nº 464.</a:t>
            </a:r>
          </a:p>
        </p:txBody>
      </p:sp>
    </p:spTree>
    <p:extLst>
      <p:ext uri="{BB962C8B-B14F-4D97-AF65-F5344CB8AC3E}">
        <p14:creationId xmlns:p14="http://schemas.microsoft.com/office/powerpoint/2010/main" val="182309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BB0160-B710-4A84-B9B6-FE632C5E61F2}"/>
              </a:ext>
            </a:extLst>
          </p:cNvPr>
          <p:cNvSpPr txBox="1"/>
          <p:nvPr/>
        </p:nvSpPr>
        <p:spPr>
          <a:xfrm>
            <a:off x="195336" y="85186"/>
            <a:ext cx="5185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</a:rPr>
              <a:t>PORTARIA Nº 17, 20/05/2019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1749940-F6FE-4B71-BA45-68FC4863B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2" y="1465808"/>
            <a:ext cx="5024912" cy="519296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98BA6A0-974A-4C3E-AA49-9598ED950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888" y="1465808"/>
            <a:ext cx="5024912" cy="519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4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2C38597-FD6D-456F-8385-CD25FBEC75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76" y="183260"/>
            <a:ext cx="1798324" cy="11765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20CDEB-FC51-472D-92D0-D0C4B0B6DF1B}"/>
              </a:ext>
            </a:extLst>
          </p:cNvPr>
          <p:cNvSpPr txBox="1"/>
          <p:nvPr/>
        </p:nvSpPr>
        <p:spPr>
          <a:xfrm>
            <a:off x="195336" y="85186"/>
            <a:ext cx="6304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</a:rPr>
              <a:t>RPPS “X” e VALOR PRESENTE (P)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6B038C-2FD5-4A1E-89AB-82DE00B7E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595" y="559821"/>
            <a:ext cx="2136562" cy="13928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0962442-3683-41CA-AD1B-FCFD4C9DCC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99" y="2789456"/>
            <a:ext cx="10620001" cy="369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7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DC7C9A-285C-4761-A31E-840C64C503DD}"/>
              </a:ext>
            </a:extLst>
          </p:cNvPr>
          <p:cNvSpPr txBox="1"/>
          <p:nvPr/>
        </p:nvSpPr>
        <p:spPr>
          <a:xfrm>
            <a:off x="3425687" y="2093843"/>
            <a:ext cx="53406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0000FF"/>
                </a:solidFill>
              </a:rPr>
              <a:t>CENÁRIO </a:t>
            </a:r>
          </a:p>
          <a:p>
            <a:pPr algn="ctr"/>
            <a:r>
              <a:rPr lang="pt-BR" sz="5400" b="1" dirty="0">
                <a:solidFill>
                  <a:srgbClr val="0000FF"/>
                </a:solidFill>
              </a:rPr>
              <a:t>ATUAL</a:t>
            </a:r>
          </a:p>
        </p:txBody>
      </p:sp>
    </p:spTree>
    <p:extLst>
      <p:ext uri="{BB962C8B-B14F-4D97-AF65-F5344CB8AC3E}">
        <p14:creationId xmlns:p14="http://schemas.microsoft.com/office/powerpoint/2010/main" val="35869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971</Words>
  <Application>Microsoft Office PowerPoint</Application>
  <PresentationFormat>Widescreen</PresentationFormat>
  <Paragraphs>129</Paragraphs>
  <Slides>29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do Office</vt:lpstr>
      <vt:lpstr>Worksheet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Ronaldo de Oliveira</cp:lastModifiedBy>
  <cp:revision>38</cp:revision>
  <cp:lastPrinted>2019-06-27T13:19:16Z</cp:lastPrinted>
  <dcterms:created xsi:type="dcterms:W3CDTF">2019-05-07T17:44:33Z</dcterms:created>
  <dcterms:modified xsi:type="dcterms:W3CDTF">2019-06-27T13:19:20Z</dcterms:modified>
</cp:coreProperties>
</file>